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0" r:id="rId1"/>
  </p:sldMasterIdLst>
  <p:notesMasterIdLst>
    <p:notesMasterId r:id="rId50"/>
  </p:notesMasterIdLst>
  <p:handoutMasterIdLst>
    <p:handoutMasterId r:id="rId51"/>
  </p:handoutMasterIdLst>
  <p:sldIdLst>
    <p:sldId id="788" r:id="rId2"/>
    <p:sldId id="745" r:id="rId3"/>
    <p:sldId id="746" r:id="rId4"/>
    <p:sldId id="743" r:id="rId5"/>
    <p:sldId id="585" r:id="rId6"/>
    <p:sldId id="729" r:id="rId7"/>
    <p:sldId id="786" r:id="rId8"/>
    <p:sldId id="739" r:id="rId9"/>
    <p:sldId id="771" r:id="rId10"/>
    <p:sldId id="721" r:id="rId11"/>
    <p:sldId id="722" r:id="rId12"/>
    <p:sldId id="723" r:id="rId13"/>
    <p:sldId id="724" r:id="rId14"/>
    <p:sldId id="715" r:id="rId15"/>
    <p:sldId id="736" r:id="rId16"/>
    <p:sldId id="716" r:id="rId17"/>
    <p:sldId id="717" r:id="rId18"/>
    <p:sldId id="718" r:id="rId19"/>
    <p:sldId id="719" r:id="rId20"/>
    <p:sldId id="720" r:id="rId21"/>
    <p:sldId id="751" r:id="rId22"/>
    <p:sldId id="732" r:id="rId23"/>
    <p:sldId id="727" r:id="rId24"/>
    <p:sldId id="730" r:id="rId25"/>
    <p:sldId id="753" r:id="rId26"/>
    <p:sldId id="775" r:id="rId27"/>
    <p:sldId id="725" r:id="rId28"/>
    <p:sldId id="781" r:id="rId29"/>
    <p:sldId id="711" r:id="rId30"/>
    <p:sldId id="782" r:id="rId31"/>
    <p:sldId id="714" r:id="rId32"/>
    <p:sldId id="733" r:id="rId33"/>
    <p:sldId id="704" r:id="rId34"/>
    <p:sldId id="705" r:id="rId35"/>
    <p:sldId id="706" r:id="rId36"/>
    <p:sldId id="737" r:id="rId37"/>
    <p:sldId id="738" r:id="rId38"/>
    <p:sldId id="707" r:id="rId39"/>
    <p:sldId id="708" r:id="rId40"/>
    <p:sldId id="734" r:id="rId41"/>
    <p:sldId id="752" r:id="rId42"/>
    <p:sldId id="757" r:id="rId43"/>
    <p:sldId id="697" r:id="rId44"/>
    <p:sldId id="756" r:id="rId45"/>
    <p:sldId id="758" r:id="rId46"/>
    <p:sldId id="755" r:id="rId47"/>
    <p:sldId id="749" r:id="rId48"/>
    <p:sldId id="784" r:id="rId49"/>
  </p:sldIdLst>
  <p:sldSz cx="12192000" cy="6858000"/>
  <p:notesSz cx="9928225" cy="679767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184" userDrawn="1">
          <p15:clr>
            <a:srgbClr val="A4A3A4"/>
          </p15:clr>
        </p15:guide>
        <p15:guide id="6" pos="5405" userDrawn="1">
          <p15:clr>
            <a:srgbClr val="A4A3A4"/>
          </p15:clr>
        </p15:guide>
        <p15:guide id="7" orient="horz" pos="1139" userDrawn="1">
          <p15:clr>
            <a:srgbClr val="A4A3A4"/>
          </p15:clr>
        </p15:guide>
        <p15:guide id="8" pos="3840" userDrawn="1">
          <p15:clr>
            <a:srgbClr val="A4A3A4"/>
          </p15:clr>
        </p15:guide>
        <p15:guide id="11" orient="horz" pos="1298" userDrawn="1">
          <p15:clr>
            <a:srgbClr val="A4A3A4"/>
          </p15:clr>
        </p15:guide>
        <p15:guide id="12" orient="horz" pos="22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2A2A"/>
    <a:srgbClr val="ED7D31"/>
    <a:srgbClr val="C00000"/>
    <a:srgbClr val="EAB200"/>
    <a:srgbClr val="E2AC00"/>
    <a:srgbClr val="FF3300"/>
    <a:srgbClr val="FFFFF5"/>
    <a:srgbClr val="262626"/>
    <a:srgbClr val="FFFFFF"/>
    <a:srgbClr val="FDFE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72" autoAdjust="0"/>
    <p:restoredTop sz="94588" autoAdjust="0"/>
  </p:normalViewPr>
  <p:slideViewPr>
    <p:cSldViewPr snapToGrid="0" showGuides="1">
      <p:cViewPr varScale="1">
        <p:scale>
          <a:sx n="101" d="100"/>
          <a:sy n="101" d="100"/>
        </p:scale>
        <p:origin x="150" y="354"/>
      </p:cViewPr>
      <p:guideLst>
        <p:guide pos="2184"/>
        <p:guide pos="5405"/>
        <p:guide orient="horz" pos="1139"/>
        <p:guide pos="3840"/>
        <p:guide orient="horz" pos="1298"/>
        <p:guide orient="horz" pos="2260"/>
      </p:guideLst>
    </p:cSldViewPr>
  </p:slideViewPr>
  <p:notesTextViewPr>
    <p:cViewPr>
      <p:scale>
        <a:sx n="1" d="1"/>
        <a:sy n="1" d="1"/>
      </p:scale>
      <p:origin x="0" y="0"/>
    </p:cViewPr>
  </p:notesTextViewPr>
  <p:notesViewPr>
    <p:cSldViewPr snapToGrid="0">
      <p:cViewPr varScale="1">
        <p:scale>
          <a:sx n="89" d="100"/>
          <a:sy n="89" d="100"/>
        </p:scale>
        <p:origin x="220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1"/>
            <a:ext cx="4302231" cy="341064"/>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5623697" y="1"/>
            <a:ext cx="4302231" cy="341064"/>
          </a:xfrm>
          <a:prstGeom prst="rect">
            <a:avLst/>
          </a:prstGeom>
        </p:spPr>
        <p:txBody>
          <a:bodyPr vert="horz" lIns="91440" tIns="45720" rIns="91440" bIns="45720" rtlCol="0"/>
          <a:lstStyle>
            <a:lvl1pPr algn="r">
              <a:defRPr sz="1200"/>
            </a:lvl1pPr>
          </a:lstStyle>
          <a:p>
            <a:fld id="{B3FF6A33-362C-4F35-A8DD-792D9257DA5C}" type="datetimeFigureOut">
              <a:rPr lang="zh-CN" altLang="en-US" smtClean="0"/>
              <a:pPr/>
              <a:t>2018/11/22 Thursday</a:t>
            </a:fld>
            <a:endParaRPr lang="zh-CN" altLang="en-US"/>
          </a:p>
        </p:txBody>
      </p:sp>
      <p:sp>
        <p:nvSpPr>
          <p:cNvPr id="4" name="页脚占位符 3"/>
          <p:cNvSpPr>
            <a:spLocks noGrp="1"/>
          </p:cNvSpPr>
          <p:nvPr>
            <p:ph type="ftr" sz="quarter" idx="2"/>
          </p:nvPr>
        </p:nvSpPr>
        <p:spPr>
          <a:xfrm>
            <a:off x="0" y="6456612"/>
            <a:ext cx="4302231" cy="341063"/>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5623697" y="6115549"/>
            <a:ext cx="4302231" cy="341063"/>
          </a:xfrm>
          <a:prstGeom prst="rect">
            <a:avLst/>
          </a:prstGeom>
        </p:spPr>
        <p:txBody>
          <a:bodyPr vert="horz" lIns="91440" tIns="45720" rIns="91440" bIns="45720" rtlCol="0" anchor="b"/>
          <a:lstStyle>
            <a:lvl1pPr algn="r">
              <a:defRPr sz="1200"/>
            </a:lvl1pPr>
          </a:lstStyle>
          <a:p>
            <a:fld id="{D8C097B2-D6FC-4D38-BEA9-41970C28D3FB}" type="slidenum">
              <a:rPr lang="zh-CN" altLang="en-US" smtClean="0"/>
              <a:pPr/>
              <a:t>‹#›</a:t>
            </a:fld>
            <a:endParaRPr lang="zh-CN" altLang="en-US"/>
          </a:p>
        </p:txBody>
      </p:sp>
    </p:spTree>
    <p:extLst>
      <p:ext uri="{BB962C8B-B14F-4D97-AF65-F5344CB8AC3E}">
        <p14:creationId xmlns:p14="http://schemas.microsoft.com/office/powerpoint/2010/main" val="13227473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1"/>
            <a:ext cx="4302231" cy="341064"/>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5623697" y="1"/>
            <a:ext cx="4302231" cy="341064"/>
          </a:xfrm>
          <a:prstGeom prst="rect">
            <a:avLst/>
          </a:prstGeom>
        </p:spPr>
        <p:txBody>
          <a:bodyPr vert="horz" lIns="91440" tIns="45720" rIns="91440" bIns="45720" rtlCol="0"/>
          <a:lstStyle>
            <a:lvl1pPr algn="r">
              <a:defRPr sz="1200"/>
            </a:lvl1pPr>
          </a:lstStyle>
          <a:p>
            <a:fld id="{A779E4C1-D3A5-43D2-971C-709C6D848150}" type="datetimeFigureOut">
              <a:rPr lang="zh-CN" altLang="en-US" smtClean="0"/>
              <a:pPr/>
              <a:t>2018/11/22 Thursday</a:t>
            </a:fld>
            <a:endParaRPr lang="zh-CN" altLang="en-US"/>
          </a:p>
        </p:txBody>
      </p:sp>
      <p:sp>
        <p:nvSpPr>
          <p:cNvPr id="4" name="幻灯片图像占位符 3"/>
          <p:cNvSpPr>
            <a:spLocks noGrp="1" noRot="1" noChangeAspect="1"/>
          </p:cNvSpPr>
          <p:nvPr>
            <p:ph type="sldImg" idx="2"/>
          </p:nvPr>
        </p:nvSpPr>
        <p:spPr>
          <a:xfrm>
            <a:off x="2925763" y="849313"/>
            <a:ext cx="4076700" cy="2293937"/>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92823" y="3271381"/>
            <a:ext cx="7942580" cy="267658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6456612"/>
            <a:ext cx="4302231" cy="3410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623697" y="6456612"/>
            <a:ext cx="4302231" cy="341063"/>
          </a:xfrm>
          <a:prstGeom prst="rect">
            <a:avLst/>
          </a:prstGeom>
        </p:spPr>
        <p:txBody>
          <a:bodyPr vert="horz" lIns="91440" tIns="45720" rIns="91440" bIns="45720" rtlCol="0" anchor="b"/>
          <a:lstStyle>
            <a:lvl1pPr algn="r">
              <a:defRPr sz="1200"/>
            </a:lvl1pPr>
          </a:lstStyle>
          <a:p>
            <a:fld id="{9694F384-1D1D-4AAD-AE68-D802FD718032}" type="slidenum">
              <a:rPr lang="zh-CN" altLang="en-US" smtClean="0"/>
              <a:pPr/>
              <a:t>‹#›</a:t>
            </a:fld>
            <a:endParaRPr lang="zh-CN" altLang="en-US"/>
          </a:p>
        </p:txBody>
      </p:sp>
    </p:spTree>
    <p:extLst>
      <p:ext uri="{BB962C8B-B14F-4D97-AF65-F5344CB8AC3E}">
        <p14:creationId xmlns:p14="http://schemas.microsoft.com/office/powerpoint/2010/main" val="88480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CD13579-0D12-448D-ABF9-DACA33660BD9}" type="slidenum">
              <a:rPr lang="zh-CN" altLang="en-US" smtClean="0"/>
              <a:t>1</a:t>
            </a:fld>
            <a:endParaRPr lang="zh-CN" altLang="en-US"/>
          </a:p>
        </p:txBody>
      </p:sp>
    </p:spTree>
    <p:extLst>
      <p:ext uri="{BB962C8B-B14F-4D97-AF65-F5344CB8AC3E}">
        <p14:creationId xmlns:p14="http://schemas.microsoft.com/office/powerpoint/2010/main" val="399830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94F384-1D1D-4AAD-AE68-D802FD718032}" type="slidenum">
              <a:rPr lang="zh-CN" altLang="en-US" smtClean="0"/>
              <a:pPr/>
              <a:t>11</a:t>
            </a:fld>
            <a:endParaRPr lang="zh-CN" altLang="en-US"/>
          </a:p>
        </p:txBody>
      </p:sp>
    </p:spTree>
    <p:extLst>
      <p:ext uri="{BB962C8B-B14F-4D97-AF65-F5344CB8AC3E}">
        <p14:creationId xmlns:p14="http://schemas.microsoft.com/office/powerpoint/2010/main" val="1291762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94F384-1D1D-4AAD-AE68-D802FD718032}" type="slidenum">
              <a:rPr lang="zh-CN" altLang="en-US" smtClean="0"/>
              <a:pPr/>
              <a:t>12</a:t>
            </a:fld>
            <a:endParaRPr lang="zh-CN" altLang="en-US"/>
          </a:p>
        </p:txBody>
      </p:sp>
    </p:spTree>
    <p:extLst>
      <p:ext uri="{BB962C8B-B14F-4D97-AF65-F5344CB8AC3E}">
        <p14:creationId xmlns:p14="http://schemas.microsoft.com/office/powerpoint/2010/main" val="4070403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94F384-1D1D-4AAD-AE68-D802FD718032}" type="slidenum">
              <a:rPr lang="zh-CN" altLang="en-US" smtClean="0"/>
              <a:pPr/>
              <a:t>13</a:t>
            </a:fld>
            <a:endParaRPr lang="zh-CN" altLang="en-US"/>
          </a:p>
        </p:txBody>
      </p:sp>
    </p:spTree>
    <p:extLst>
      <p:ext uri="{BB962C8B-B14F-4D97-AF65-F5344CB8AC3E}">
        <p14:creationId xmlns:p14="http://schemas.microsoft.com/office/powerpoint/2010/main" val="2055445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694F384-1D1D-4AAD-AE68-D802FD718032}" type="slidenum">
              <a:rPr lang="zh-CN" altLang="en-US" smtClean="0"/>
              <a:pPr/>
              <a:t>14</a:t>
            </a:fld>
            <a:endParaRPr lang="zh-CN" altLang="en-US"/>
          </a:p>
        </p:txBody>
      </p:sp>
    </p:spTree>
    <p:extLst>
      <p:ext uri="{BB962C8B-B14F-4D97-AF65-F5344CB8AC3E}">
        <p14:creationId xmlns:p14="http://schemas.microsoft.com/office/powerpoint/2010/main" val="10915716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94F384-1D1D-4AAD-AE68-D802FD718032}" type="slidenum">
              <a:rPr lang="zh-CN" altLang="en-US" smtClean="0"/>
              <a:pPr/>
              <a:t>15</a:t>
            </a:fld>
            <a:endParaRPr lang="zh-CN" altLang="en-US"/>
          </a:p>
        </p:txBody>
      </p:sp>
    </p:spTree>
    <p:extLst>
      <p:ext uri="{BB962C8B-B14F-4D97-AF65-F5344CB8AC3E}">
        <p14:creationId xmlns:p14="http://schemas.microsoft.com/office/powerpoint/2010/main" val="24525817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94F384-1D1D-4AAD-AE68-D802FD718032}" type="slidenum">
              <a:rPr lang="zh-CN" altLang="en-US" smtClean="0"/>
              <a:pPr/>
              <a:t>16</a:t>
            </a:fld>
            <a:endParaRPr lang="zh-CN" altLang="en-US"/>
          </a:p>
        </p:txBody>
      </p:sp>
    </p:spTree>
    <p:extLst>
      <p:ext uri="{BB962C8B-B14F-4D97-AF65-F5344CB8AC3E}">
        <p14:creationId xmlns:p14="http://schemas.microsoft.com/office/powerpoint/2010/main" val="517875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694F384-1D1D-4AAD-AE68-D802FD718032}" type="slidenum">
              <a:rPr lang="zh-CN" altLang="en-US" smtClean="0"/>
              <a:pPr/>
              <a:t>17</a:t>
            </a:fld>
            <a:endParaRPr lang="zh-CN" altLang="en-US"/>
          </a:p>
        </p:txBody>
      </p:sp>
    </p:spTree>
    <p:extLst>
      <p:ext uri="{BB962C8B-B14F-4D97-AF65-F5344CB8AC3E}">
        <p14:creationId xmlns:p14="http://schemas.microsoft.com/office/powerpoint/2010/main" val="3045941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694F384-1D1D-4AAD-AE68-D802FD718032}" type="slidenum">
              <a:rPr lang="zh-CN" altLang="en-US" smtClean="0"/>
              <a:pPr/>
              <a:t>18</a:t>
            </a:fld>
            <a:endParaRPr lang="zh-CN" altLang="en-US"/>
          </a:p>
        </p:txBody>
      </p:sp>
    </p:spTree>
    <p:extLst>
      <p:ext uri="{BB962C8B-B14F-4D97-AF65-F5344CB8AC3E}">
        <p14:creationId xmlns:p14="http://schemas.microsoft.com/office/powerpoint/2010/main" val="2600943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694F384-1D1D-4AAD-AE68-D802FD718032}" type="slidenum">
              <a:rPr lang="zh-CN" altLang="en-US" smtClean="0"/>
              <a:pPr/>
              <a:t>19</a:t>
            </a:fld>
            <a:endParaRPr lang="zh-CN" altLang="en-US"/>
          </a:p>
        </p:txBody>
      </p:sp>
    </p:spTree>
    <p:extLst>
      <p:ext uri="{BB962C8B-B14F-4D97-AF65-F5344CB8AC3E}">
        <p14:creationId xmlns:p14="http://schemas.microsoft.com/office/powerpoint/2010/main" val="11199996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94F384-1D1D-4AAD-AE68-D802FD718032}" type="slidenum">
              <a:rPr lang="zh-CN" altLang="en-US" smtClean="0"/>
              <a:pPr/>
              <a:t>20</a:t>
            </a:fld>
            <a:endParaRPr lang="zh-CN" altLang="en-US"/>
          </a:p>
        </p:txBody>
      </p:sp>
    </p:spTree>
    <p:extLst>
      <p:ext uri="{BB962C8B-B14F-4D97-AF65-F5344CB8AC3E}">
        <p14:creationId xmlns:p14="http://schemas.microsoft.com/office/powerpoint/2010/main" val="3157719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94F384-1D1D-4AAD-AE68-D802FD718032}" type="slidenum">
              <a:rPr lang="zh-CN" altLang="en-US" smtClean="0"/>
              <a:pPr/>
              <a:t>2</a:t>
            </a:fld>
            <a:endParaRPr lang="zh-CN" altLang="en-US"/>
          </a:p>
        </p:txBody>
      </p:sp>
    </p:spTree>
    <p:extLst>
      <p:ext uri="{BB962C8B-B14F-4D97-AF65-F5344CB8AC3E}">
        <p14:creationId xmlns:p14="http://schemas.microsoft.com/office/powerpoint/2010/main" val="2317734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94F384-1D1D-4AAD-AE68-D802FD718032}" type="slidenum">
              <a:rPr lang="zh-CN" altLang="en-US" smtClean="0"/>
              <a:pPr/>
              <a:t>21</a:t>
            </a:fld>
            <a:endParaRPr lang="zh-CN" altLang="en-US"/>
          </a:p>
        </p:txBody>
      </p:sp>
    </p:spTree>
    <p:extLst>
      <p:ext uri="{BB962C8B-B14F-4D97-AF65-F5344CB8AC3E}">
        <p14:creationId xmlns:p14="http://schemas.microsoft.com/office/powerpoint/2010/main" val="39329125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694F384-1D1D-4AAD-AE68-D802FD718032}" type="slidenum">
              <a:rPr lang="zh-CN" altLang="en-US" smtClean="0"/>
              <a:pPr/>
              <a:t>22</a:t>
            </a:fld>
            <a:endParaRPr lang="zh-CN" altLang="en-US"/>
          </a:p>
        </p:txBody>
      </p:sp>
    </p:spTree>
    <p:extLst>
      <p:ext uri="{BB962C8B-B14F-4D97-AF65-F5344CB8AC3E}">
        <p14:creationId xmlns:p14="http://schemas.microsoft.com/office/powerpoint/2010/main" val="4147264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13579-0D12-448D-ABF9-DACA33660B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786636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94F384-1D1D-4AAD-AE68-D802FD718032}" type="slidenum">
              <a:rPr lang="zh-CN" altLang="en-US" smtClean="0"/>
              <a:pPr/>
              <a:t>24</a:t>
            </a:fld>
            <a:endParaRPr lang="zh-CN" altLang="en-US"/>
          </a:p>
        </p:txBody>
      </p:sp>
    </p:spTree>
    <p:extLst>
      <p:ext uri="{BB962C8B-B14F-4D97-AF65-F5344CB8AC3E}">
        <p14:creationId xmlns:p14="http://schemas.microsoft.com/office/powerpoint/2010/main" val="36416603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13579-0D12-448D-ABF9-DACA33660B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836791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94F384-1D1D-4AAD-AE68-D802FD718032}" type="slidenum">
              <a:rPr lang="zh-CN" altLang="en-US" smtClean="0"/>
              <a:pPr/>
              <a:t>26</a:t>
            </a:fld>
            <a:endParaRPr lang="zh-CN" altLang="en-US"/>
          </a:p>
        </p:txBody>
      </p:sp>
    </p:spTree>
    <p:extLst>
      <p:ext uri="{BB962C8B-B14F-4D97-AF65-F5344CB8AC3E}">
        <p14:creationId xmlns:p14="http://schemas.microsoft.com/office/powerpoint/2010/main" val="10835951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13579-0D12-448D-ABF9-DACA33660B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900709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13579-0D12-448D-ABF9-DACA33660B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94537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13579-0D12-448D-ABF9-DACA33660B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398121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94F384-1D1D-4AAD-AE68-D802FD718032}" type="slidenum">
              <a:rPr lang="zh-CN" altLang="en-US" smtClean="0"/>
              <a:pPr/>
              <a:t>32</a:t>
            </a:fld>
            <a:endParaRPr lang="zh-CN" altLang="en-US"/>
          </a:p>
        </p:txBody>
      </p:sp>
    </p:spTree>
    <p:extLst>
      <p:ext uri="{BB962C8B-B14F-4D97-AF65-F5344CB8AC3E}">
        <p14:creationId xmlns:p14="http://schemas.microsoft.com/office/powerpoint/2010/main" val="1504588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94F384-1D1D-4AAD-AE68-D802FD718032}" type="slidenum">
              <a:rPr lang="zh-CN" altLang="en-US" smtClean="0"/>
              <a:pPr/>
              <a:t>3</a:t>
            </a:fld>
            <a:endParaRPr lang="zh-CN" altLang="en-US"/>
          </a:p>
        </p:txBody>
      </p:sp>
    </p:spTree>
    <p:extLst>
      <p:ext uri="{BB962C8B-B14F-4D97-AF65-F5344CB8AC3E}">
        <p14:creationId xmlns:p14="http://schemas.microsoft.com/office/powerpoint/2010/main" val="40356032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13579-0D12-448D-ABF9-DACA33660B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336999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13579-0D12-448D-ABF9-DACA33660B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02408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13579-0D12-448D-ABF9-DACA33660B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65435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94F384-1D1D-4AAD-AE68-D802FD718032}" type="slidenum">
              <a:rPr lang="zh-CN" altLang="en-US" smtClean="0"/>
              <a:pPr/>
              <a:t>36</a:t>
            </a:fld>
            <a:endParaRPr lang="zh-CN" altLang="en-US"/>
          </a:p>
        </p:txBody>
      </p:sp>
    </p:spTree>
    <p:extLst>
      <p:ext uri="{BB962C8B-B14F-4D97-AF65-F5344CB8AC3E}">
        <p14:creationId xmlns:p14="http://schemas.microsoft.com/office/powerpoint/2010/main" val="30760783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94F384-1D1D-4AAD-AE68-D802FD718032}" type="slidenum">
              <a:rPr lang="zh-CN" altLang="en-US" smtClean="0"/>
              <a:pPr/>
              <a:t>37</a:t>
            </a:fld>
            <a:endParaRPr lang="zh-CN" altLang="en-US"/>
          </a:p>
        </p:txBody>
      </p:sp>
    </p:spTree>
    <p:extLst>
      <p:ext uri="{BB962C8B-B14F-4D97-AF65-F5344CB8AC3E}">
        <p14:creationId xmlns:p14="http://schemas.microsoft.com/office/powerpoint/2010/main" val="39027904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13579-0D12-448D-ABF9-DACA33660B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256320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13579-0D12-448D-ABF9-DACA33660B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109621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94F384-1D1D-4AAD-AE68-D802FD718032}" type="slidenum">
              <a:rPr lang="zh-CN" altLang="en-US" smtClean="0"/>
              <a:pPr/>
              <a:t>40</a:t>
            </a:fld>
            <a:endParaRPr lang="zh-CN" altLang="en-US"/>
          </a:p>
        </p:txBody>
      </p:sp>
    </p:spTree>
    <p:extLst>
      <p:ext uri="{BB962C8B-B14F-4D97-AF65-F5344CB8AC3E}">
        <p14:creationId xmlns:p14="http://schemas.microsoft.com/office/powerpoint/2010/main" val="32783278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13579-0D12-448D-ABF9-DACA33660B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01731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13579-0D12-448D-ABF9-DACA33660B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95575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0916931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13579-0D12-448D-ABF9-DACA33660B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735731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13579-0D12-448D-ABF9-DACA33660B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924115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13579-0D12-448D-ABF9-DACA33660B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16745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13579-0D12-448D-ABF9-DACA33660B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33366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13579-0D12-448D-ABF9-DACA33660B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85295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94F384-1D1D-4AAD-AE68-D802FD718032}" type="slidenum">
              <a:rPr lang="zh-CN" altLang="en-US" smtClean="0"/>
              <a:pPr/>
              <a:t>48</a:t>
            </a:fld>
            <a:endParaRPr lang="zh-CN" altLang="en-US"/>
          </a:p>
        </p:txBody>
      </p:sp>
    </p:spTree>
    <p:extLst>
      <p:ext uri="{BB962C8B-B14F-4D97-AF65-F5344CB8AC3E}">
        <p14:creationId xmlns:p14="http://schemas.microsoft.com/office/powerpoint/2010/main" val="1207705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94F384-1D1D-4AAD-AE68-D802FD718032}" type="slidenum">
              <a:rPr lang="zh-CN" altLang="en-US" smtClean="0"/>
              <a:pPr/>
              <a:t>5</a:t>
            </a:fld>
            <a:endParaRPr lang="zh-CN" altLang="en-US"/>
          </a:p>
        </p:txBody>
      </p:sp>
    </p:spTree>
    <p:extLst>
      <p:ext uri="{BB962C8B-B14F-4D97-AF65-F5344CB8AC3E}">
        <p14:creationId xmlns:p14="http://schemas.microsoft.com/office/powerpoint/2010/main" val="2321611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94F384-1D1D-4AAD-AE68-D802FD718032}" type="slidenum">
              <a:rPr lang="zh-CN" altLang="en-US" smtClean="0"/>
              <a:pPr/>
              <a:t>6</a:t>
            </a:fld>
            <a:endParaRPr lang="zh-CN" altLang="en-US"/>
          </a:p>
        </p:txBody>
      </p:sp>
    </p:spTree>
    <p:extLst>
      <p:ext uri="{BB962C8B-B14F-4D97-AF65-F5344CB8AC3E}">
        <p14:creationId xmlns:p14="http://schemas.microsoft.com/office/powerpoint/2010/main" val="2891065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94F384-1D1D-4AAD-AE68-D802FD718032}" type="slidenum">
              <a:rPr lang="zh-CN" altLang="en-US" smtClean="0"/>
              <a:pPr/>
              <a:t>8</a:t>
            </a:fld>
            <a:endParaRPr lang="zh-CN" altLang="en-US"/>
          </a:p>
        </p:txBody>
      </p:sp>
    </p:spTree>
    <p:extLst>
      <p:ext uri="{BB962C8B-B14F-4D97-AF65-F5344CB8AC3E}">
        <p14:creationId xmlns:p14="http://schemas.microsoft.com/office/powerpoint/2010/main" val="3096986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94F384-1D1D-4AAD-AE68-D802FD718032}" type="slidenum">
              <a:rPr lang="zh-CN" altLang="en-US" smtClean="0"/>
              <a:pPr/>
              <a:t>9</a:t>
            </a:fld>
            <a:endParaRPr lang="zh-CN" altLang="en-US"/>
          </a:p>
        </p:txBody>
      </p:sp>
    </p:spTree>
    <p:extLst>
      <p:ext uri="{BB962C8B-B14F-4D97-AF65-F5344CB8AC3E}">
        <p14:creationId xmlns:p14="http://schemas.microsoft.com/office/powerpoint/2010/main" val="4088833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94F384-1D1D-4AAD-AE68-D802FD718032}" type="slidenum">
              <a:rPr lang="zh-CN" altLang="en-US" smtClean="0"/>
              <a:pPr/>
              <a:t>10</a:t>
            </a:fld>
            <a:endParaRPr lang="zh-CN" altLang="en-US"/>
          </a:p>
        </p:txBody>
      </p:sp>
    </p:spTree>
    <p:extLst>
      <p:ext uri="{BB962C8B-B14F-4D97-AF65-F5344CB8AC3E}">
        <p14:creationId xmlns:p14="http://schemas.microsoft.com/office/powerpoint/2010/main" val="2607350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空白">
    <p:bg>
      <p:bgPr>
        <a:solidFill>
          <a:srgbClr val="FFFFF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01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867FC84-1BFE-45C7-B530-19E0D00FF6C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685726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页">
    <p:bg>
      <p:bgPr>
        <a:solidFill>
          <a:srgbClr val="FFFFF5"/>
        </a:solidFill>
        <a:effectLst/>
      </p:bgPr>
    </p:bg>
    <p:spTree>
      <p:nvGrpSpPr>
        <p:cNvPr id="1" name=""/>
        <p:cNvGrpSpPr/>
        <p:nvPr/>
      </p:nvGrpSpPr>
      <p:grpSpPr>
        <a:xfrm>
          <a:off x="0" y="0"/>
          <a:ext cx="0" cy="0"/>
          <a:chOff x="0" y="0"/>
          <a:chExt cx="0" cy="0"/>
        </a:xfrm>
      </p:grpSpPr>
      <p:pic>
        <p:nvPicPr>
          <p:cNvPr id="4"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217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6401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页">
    <p:bg>
      <p:bgPr>
        <a:solidFill>
          <a:srgbClr val="FFFFF5"/>
        </a:solidFill>
        <a:effectLst/>
      </p:bgPr>
    </p:bg>
    <p:spTree>
      <p:nvGrpSpPr>
        <p:cNvPr id="1" name=""/>
        <p:cNvGrpSpPr/>
        <p:nvPr/>
      </p:nvGrpSpPr>
      <p:grpSpPr>
        <a:xfrm>
          <a:off x="0" y="0"/>
          <a:ext cx="0" cy="0"/>
          <a:chOff x="0" y="0"/>
          <a:chExt cx="0" cy="0"/>
        </a:xfrm>
      </p:grpSpPr>
      <p:pic>
        <p:nvPicPr>
          <p:cNvPr id="3"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96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本讲内容&amp;金句">
    <p:bg>
      <p:bgPr>
        <a:solidFill>
          <a:srgbClr val="FFFFF5"/>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5B05CA5E-C216-4C11-9641-92A3DACFE72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415480" y="0"/>
            <a:ext cx="10776520" cy="2873196"/>
          </a:xfrm>
          <a:prstGeom prst="rect">
            <a:avLst/>
          </a:prstGeom>
        </p:spPr>
      </p:pic>
      <p:pic>
        <p:nvPicPr>
          <p:cNvPr id="9" name="图片 36">
            <a:extLst>
              <a:ext uri="{FF2B5EF4-FFF2-40B4-BE49-F238E27FC236}">
                <a16:creationId xmlns:a16="http://schemas.microsoft.com/office/drawing/2014/main" xmlns="" id="{A26DF16D-67FA-45CA-BCC2-970FABACAAC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247" t="-1" b="909"/>
          <a:stretch/>
        </p:blipFill>
        <p:spPr bwMode="auto">
          <a:xfrm>
            <a:off x="0" y="6165850"/>
            <a:ext cx="12192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32" descr="图片包含 轮廓&#10;&#10;已生成高可信度的说明">
            <a:extLst>
              <a:ext uri="{FF2B5EF4-FFF2-40B4-BE49-F238E27FC236}">
                <a16:creationId xmlns:a16="http://schemas.microsoft.com/office/drawing/2014/main" xmlns="" id="{C07E110B-A8CF-4887-B383-ADE6D5509A9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3287713" cy="1441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99423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正文】一部分">
    <p:bg>
      <p:bgPr>
        <a:solidFill>
          <a:srgbClr val="FFFFF5"/>
        </a:solidFill>
        <a:effectLst/>
      </p:bgPr>
    </p:bg>
    <p:spTree>
      <p:nvGrpSpPr>
        <p:cNvPr id="1" name=""/>
        <p:cNvGrpSpPr/>
        <p:nvPr/>
      </p:nvGrpSpPr>
      <p:grpSpPr>
        <a:xfrm>
          <a:off x="0" y="0"/>
          <a:ext cx="0" cy="0"/>
          <a:chOff x="0" y="0"/>
          <a:chExt cx="0" cy="0"/>
        </a:xfrm>
      </p:grpSpPr>
      <p:sp>
        <p:nvSpPr>
          <p:cNvPr id="40" name="TextBox 2">
            <a:extLst>
              <a:ext uri="{FF2B5EF4-FFF2-40B4-BE49-F238E27FC236}">
                <a16:creationId xmlns:a16="http://schemas.microsoft.com/office/drawing/2014/main" xmlns="" id="{FA47B6D1-6AEB-4524-AD30-C2A1FE115DD6}"/>
              </a:ext>
            </a:extLst>
          </p:cNvPr>
          <p:cNvSpPr txBox="1">
            <a:spLocks noChangeArrowheads="1"/>
          </p:cNvSpPr>
          <p:nvPr userDrawn="1"/>
        </p:nvSpPr>
        <p:spPr bwMode="auto">
          <a:xfrm>
            <a:off x="263352" y="104386"/>
            <a:ext cx="5237562" cy="307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marL="285750" indent="-285750"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0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2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4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6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marL="0" indent="0" eaLnBrk="1" hangingPunct="1"/>
            <a:r>
              <a:rPr lang="zh-CN" altLang="en-US" sz="1400" b="1" kern="0" spc="120" dirty="0">
                <a:solidFill>
                  <a:schemeClr val="tx1">
                    <a:lumMod val="85000"/>
                    <a:lumOff val="15000"/>
                  </a:schemeClr>
                </a:solidFill>
                <a:latin typeface="微软雅黑" panose="020B0503020204020204" pitchFamily="34" charset="-122"/>
                <a:ea typeface="微软雅黑" panose="020B0503020204020204" pitchFamily="34" charset="-122"/>
              </a:rPr>
              <a:t>一、党和人民历尽千辛万苦、付出各种代价取得的宝贵成果</a:t>
            </a:r>
          </a:p>
        </p:txBody>
      </p:sp>
      <p:cxnSp>
        <p:nvCxnSpPr>
          <p:cNvPr id="41" name="直接箭头连接符 79">
            <a:extLst>
              <a:ext uri="{FF2B5EF4-FFF2-40B4-BE49-F238E27FC236}">
                <a16:creationId xmlns:a16="http://schemas.microsoft.com/office/drawing/2014/main" xmlns="" id="{90910BC5-AF54-4E06-9F69-328C0B2C6D2E}"/>
              </a:ext>
            </a:extLst>
          </p:cNvPr>
          <p:cNvCxnSpPr>
            <a:cxnSpLocks/>
            <a:stCxn id="40" idx="3"/>
          </p:cNvCxnSpPr>
          <p:nvPr userDrawn="1"/>
        </p:nvCxnSpPr>
        <p:spPr bwMode="auto">
          <a:xfrm>
            <a:off x="5500914" y="258274"/>
            <a:ext cx="6355726" cy="2374"/>
          </a:xfrm>
          <a:prstGeom prst="straightConnector1">
            <a:avLst/>
          </a:prstGeom>
          <a:ln w="63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2" name="文本框 41">
            <a:extLst>
              <a:ext uri="{FF2B5EF4-FFF2-40B4-BE49-F238E27FC236}">
                <a16:creationId xmlns:a16="http://schemas.microsoft.com/office/drawing/2014/main" xmlns="" id="{41219603-4EA7-4753-A4ED-62ABDEEFEE5C}"/>
              </a:ext>
            </a:extLst>
          </p:cNvPr>
          <p:cNvSpPr txBox="1">
            <a:spLocks noChangeArrowheads="1"/>
          </p:cNvSpPr>
          <p:nvPr userDrawn="1"/>
        </p:nvSpPr>
        <p:spPr bwMode="auto">
          <a:xfrm>
            <a:off x="7900268" y="6444476"/>
            <a:ext cx="339067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eaLnBrk="1" hangingPunct="1">
              <a:defRPr/>
            </a:pPr>
            <a:r>
              <a:rPr lang="zh-CN" altLang="en-US" sz="1200" b="1" kern="0" spc="120" dirty="0">
                <a:solidFill>
                  <a:schemeClr val="tx1">
                    <a:lumMod val="50000"/>
                    <a:lumOff val="50000"/>
                  </a:schemeClr>
                </a:solidFill>
                <a:latin typeface="微软雅黑" panose="020B0503020204020204" pitchFamily="34" charset="-122"/>
                <a:ea typeface="微软雅黑" panose="020B0503020204020204" pitchFamily="34" charset="-122"/>
              </a:rPr>
              <a:t>习近平新时代中国特色社会主义思想三十讲</a:t>
            </a:r>
            <a:endParaRPr lang="zh-CN" altLang="en-US" sz="1200" b="1" kern="0" spc="120" dirty="0">
              <a:solidFill>
                <a:schemeClr val="tx1">
                  <a:lumMod val="50000"/>
                  <a:lumOff val="50000"/>
                </a:schemeClr>
              </a:solidFill>
              <a:latin typeface="华文行楷" panose="02010800040101010101" pitchFamily="2" charset="-122"/>
              <a:ea typeface="华文行楷" panose="02010800040101010101" pitchFamily="2" charset="-122"/>
            </a:endParaRPr>
          </a:p>
        </p:txBody>
      </p:sp>
      <p:sp>
        <p:nvSpPr>
          <p:cNvPr id="43" name="矩形 42">
            <a:extLst>
              <a:ext uri="{FF2B5EF4-FFF2-40B4-BE49-F238E27FC236}">
                <a16:creationId xmlns:a16="http://schemas.microsoft.com/office/drawing/2014/main" xmlns="" id="{749ECFAC-CEA6-4322-BE54-161F14A45A59}"/>
              </a:ext>
            </a:extLst>
          </p:cNvPr>
          <p:cNvSpPr>
            <a:spLocks noChangeArrowheads="1"/>
          </p:cNvSpPr>
          <p:nvPr userDrawn="1"/>
        </p:nvSpPr>
        <p:spPr bwMode="auto">
          <a:xfrm>
            <a:off x="11053584" y="6423008"/>
            <a:ext cx="100811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ctr" eaLnBrk="1" hangingPunct="1">
              <a:defRPr/>
            </a:pPr>
            <a:r>
              <a:rPr lang="zh-CN" altLang="en-US" sz="1400" dirty="0">
                <a:solidFill>
                  <a:srgbClr val="C00000"/>
                </a:solidFill>
                <a:latin typeface="华文行楷" panose="02010800040101010101" pitchFamily="2" charset="-122"/>
                <a:ea typeface="华文行楷" panose="02010800040101010101" pitchFamily="2" charset="-122"/>
              </a:rPr>
              <a:t>第二讲</a:t>
            </a:r>
            <a:endParaRPr lang="zh-CN" altLang="en-US" sz="1400" dirty="0">
              <a:solidFill>
                <a:srgbClr val="C00000"/>
              </a:solidFill>
            </a:endParaRPr>
          </a:p>
        </p:txBody>
      </p:sp>
      <p:cxnSp>
        <p:nvCxnSpPr>
          <p:cNvPr id="44" name="直接连接符 43">
            <a:extLst>
              <a:ext uri="{FF2B5EF4-FFF2-40B4-BE49-F238E27FC236}">
                <a16:creationId xmlns:a16="http://schemas.microsoft.com/office/drawing/2014/main" xmlns="" id="{CB60982C-932A-4833-A665-339CB304545A}"/>
              </a:ext>
            </a:extLst>
          </p:cNvPr>
          <p:cNvCxnSpPr>
            <a:cxnSpLocks/>
          </p:cNvCxnSpPr>
          <p:nvPr userDrawn="1"/>
        </p:nvCxnSpPr>
        <p:spPr>
          <a:xfrm>
            <a:off x="345240" y="6582976"/>
            <a:ext cx="7488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0204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extLst mod="1">
    <p:ext uri="{DCECCB84-F9BA-43D5-87BE-67443E8EF086}">
      <p15:sldGuideLst xmlns:p15="http://schemas.microsoft.com/office/powerpoint/2012/main">
        <p15:guide id="1" pos="665">
          <p15:clr>
            <a:srgbClr val="FBAE40"/>
          </p15:clr>
        </p15:guide>
        <p15:guide id="2" pos="7015">
          <p15:clr>
            <a:srgbClr val="FBAE40"/>
          </p15:clr>
        </p15:guide>
        <p15:guide id="4" orient="horz" pos="346">
          <p15:clr>
            <a:srgbClr val="FBAE40"/>
          </p15:clr>
        </p15:guide>
        <p15:guide id="5" orient="horz" pos="397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正文】二部分">
    <p:bg>
      <p:bgPr>
        <a:solidFill>
          <a:srgbClr val="FFFFF5"/>
        </a:solidFill>
        <a:effectLst/>
      </p:bgPr>
    </p:bg>
    <p:spTree>
      <p:nvGrpSpPr>
        <p:cNvPr id="1" name=""/>
        <p:cNvGrpSpPr/>
        <p:nvPr/>
      </p:nvGrpSpPr>
      <p:grpSpPr>
        <a:xfrm>
          <a:off x="0" y="0"/>
          <a:ext cx="0" cy="0"/>
          <a:chOff x="0" y="0"/>
          <a:chExt cx="0" cy="0"/>
        </a:xfrm>
      </p:grpSpPr>
      <p:sp>
        <p:nvSpPr>
          <p:cNvPr id="35" name="TextBox 2">
            <a:extLst>
              <a:ext uri="{FF2B5EF4-FFF2-40B4-BE49-F238E27FC236}">
                <a16:creationId xmlns:a16="http://schemas.microsoft.com/office/drawing/2014/main" xmlns="" id="{8218B28B-93FC-4CDA-81CC-7987179B5788}"/>
              </a:ext>
            </a:extLst>
          </p:cNvPr>
          <p:cNvSpPr txBox="1">
            <a:spLocks noChangeArrowheads="1"/>
          </p:cNvSpPr>
          <p:nvPr userDrawn="1"/>
        </p:nvSpPr>
        <p:spPr bwMode="auto">
          <a:xfrm>
            <a:off x="263351" y="104386"/>
            <a:ext cx="6243327" cy="307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marL="285750" indent="-285750"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0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2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4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6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marL="0" indent="0" eaLnBrk="1" hangingPunct="1"/>
            <a:r>
              <a:rPr lang="zh-CN" altLang="en-US" sz="1400" b="1" kern="0" spc="120" dirty="0">
                <a:solidFill>
                  <a:schemeClr val="tx1">
                    <a:lumMod val="85000"/>
                    <a:lumOff val="15000"/>
                  </a:schemeClr>
                </a:solidFill>
                <a:latin typeface="微软雅黑" panose="020B0503020204020204" pitchFamily="34" charset="-122"/>
                <a:ea typeface="微软雅黑" panose="020B0503020204020204" pitchFamily="34" charset="-122"/>
              </a:rPr>
              <a:t>二、坚定中国特色社会主义道路自信、理论自信、制度自信、文化自信</a:t>
            </a:r>
          </a:p>
        </p:txBody>
      </p:sp>
      <p:cxnSp>
        <p:nvCxnSpPr>
          <p:cNvPr id="36" name="直接箭头连接符 79">
            <a:extLst>
              <a:ext uri="{FF2B5EF4-FFF2-40B4-BE49-F238E27FC236}">
                <a16:creationId xmlns:a16="http://schemas.microsoft.com/office/drawing/2014/main" xmlns="" id="{874D03C6-DB88-444D-9FF7-6D5D7C989A1F}"/>
              </a:ext>
            </a:extLst>
          </p:cNvPr>
          <p:cNvCxnSpPr>
            <a:cxnSpLocks/>
            <a:stCxn id="35" idx="3"/>
          </p:cNvCxnSpPr>
          <p:nvPr userDrawn="1"/>
        </p:nvCxnSpPr>
        <p:spPr bwMode="auto">
          <a:xfrm>
            <a:off x="6506678" y="258274"/>
            <a:ext cx="5349962" cy="2374"/>
          </a:xfrm>
          <a:prstGeom prst="straightConnector1">
            <a:avLst/>
          </a:prstGeom>
          <a:ln w="3175">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xmlns="" id="{70782886-61F3-4EE0-BDB6-E907883992DE}"/>
              </a:ext>
            </a:extLst>
          </p:cNvPr>
          <p:cNvSpPr txBox="1">
            <a:spLocks noChangeArrowheads="1"/>
          </p:cNvSpPr>
          <p:nvPr userDrawn="1"/>
        </p:nvSpPr>
        <p:spPr bwMode="auto">
          <a:xfrm>
            <a:off x="7900268" y="6444476"/>
            <a:ext cx="339067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eaLnBrk="1" hangingPunct="1">
              <a:defRPr/>
            </a:pPr>
            <a:r>
              <a:rPr lang="zh-CN" altLang="en-US" sz="1200" b="1" kern="0" spc="120" dirty="0">
                <a:solidFill>
                  <a:schemeClr val="tx1">
                    <a:lumMod val="50000"/>
                    <a:lumOff val="50000"/>
                  </a:schemeClr>
                </a:solidFill>
                <a:latin typeface="微软雅黑" panose="020B0503020204020204" pitchFamily="34" charset="-122"/>
                <a:ea typeface="微软雅黑" panose="020B0503020204020204" pitchFamily="34" charset="-122"/>
              </a:rPr>
              <a:t>习近平新时代中国特色社会主义思想三十讲</a:t>
            </a:r>
            <a:endParaRPr lang="zh-CN" altLang="en-US" sz="1200" b="1" kern="0" spc="120" dirty="0">
              <a:solidFill>
                <a:schemeClr val="tx1">
                  <a:lumMod val="50000"/>
                  <a:lumOff val="50000"/>
                </a:schemeClr>
              </a:solidFill>
              <a:latin typeface="华文行楷" panose="02010800040101010101" pitchFamily="2" charset="-122"/>
              <a:ea typeface="华文行楷" panose="02010800040101010101" pitchFamily="2" charset="-122"/>
            </a:endParaRPr>
          </a:p>
        </p:txBody>
      </p:sp>
      <p:sp>
        <p:nvSpPr>
          <p:cNvPr id="8" name="矩形 7">
            <a:extLst>
              <a:ext uri="{FF2B5EF4-FFF2-40B4-BE49-F238E27FC236}">
                <a16:creationId xmlns:a16="http://schemas.microsoft.com/office/drawing/2014/main" xmlns="" id="{51CA0D71-C2B9-4A4B-A4E9-A3E48A98B388}"/>
              </a:ext>
            </a:extLst>
          </p:cNvPr>
          <p:cNvSpPr>
            <a:spLocks noChangeArrowheads="1"/>
          </p:cNvSpPr>
          <p:nvPr userDrawn="1"/>
        </p:nvSpPr>
        <p:spPr bwMode="auto">
          <a:xfrm>
            <a:off x="11053584" y="6423008"/>
            <a:ext cx="100811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ctr" eaLnBrk="1" hangingPunct="1">
              <a:defRPr/>
            </a:pPr>
            <a:r>
              <a:rPr lang="zh-CN" altLang="en-US" sz="1400" dirty="0">
                <a:solidFill>
                  <a:srgbClr val="C00000"/>
                </a:solidFill>
                <a:latin typeface="华文行楷" panose="02010800040101010101" pitchFamily="2" charset="-122"/>
                <a:ea typeface="华文行楷" panose="02010800040101010101" pitchFamily="2" charset="-122"/>
              </a:rPr>
              <a:t>第二讲</a:t>
            </a:r>
            <a:endParaRPr lang="zh-CN" altLang="en-US" sz="1400" dirty="0">
              <a:solidFill>
                <a:srgbClr val="C00000"/>
              </a:solidFill>
            </a:endParaRPr>
          </a:p>
        </p:txBody>
      </p:sp>
      <p:cxnSp>
        <p:nvCxnSpPr>
          <p:cNvPr id="9" name="直接连接符 8">
            <a:extLst>
              <a:ext uri="{FF2B5EF4-FFF2-40B4-BE49-F238E27FC236}">
                <a16:creationId xmlns:a16="http://schemas.microsoft.com/office/drawing/2014/main" xmlns="" id="{EEBDFB70-8FAD-45D5-93EF-FA31F7D478D3}"/>
              </a:ext>
            </a:extLst>
          </p:cNvPr>
          <p:cNvCxnSpPr>
            <a:cxnSpLocks/>
          </p:cNvCxnSpPr>
          <p:nvPr userDrawn="1"/>
        </p:nvCxnSpPr>
        <p:spPr>
          <a:xfrm>
            <a:off x="345240" y="6582976"/>
            <a:ext cx="7488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599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extLst mod="1">
    <p:ext uri="{DCECCB84-F9BA-43D5-87BE-67443E8EF086}">
      <p15:sldGuideLst xmlns:p15="http://schemas.microsoft.com/office/powerpoint/2012/main">
        <p15:guide id="1" pos="665">
          <p15:clr>
            <a:srgbClr val="FBAE40"/>
          </p15:clr>
        </p15:guide>
        <p15:guide id="2" pos="7015">
          <p15:clr>
            <a:srgbClr val="FBAE40"/>
          </p15:clr>
        </p15:guide>
        <p15:guide id="4" orient="horz" pos="346">
          <p15:clr>
            <a:srgbClr val="FBAE40"/>
          </p15:clr>
        </p15:guide>
        <p15:guide id="5" orient="horz" pos="397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正文】三部分">
    <p:bg>
      <p:bgPr>
        <a:solidFill>
          <a:srgbClr val="FFFFF5"/>
        </a:solidFill>
        <a:effectLst/>
      </p:bgPr>
    </p:bg>
    <p:spTree>
      <p:nvGrpSpPr>
        <p:cNvPr id="1" name=""/>
        <p:cNvGrpSpPr/>
        <p:nvPr/>
      </p:nvGrpSpPr>
      <p:grpSpPr>
        <a:xfrm>
          <a:off x="0" y="0"/>
          <a:ext cx="0" cy="0"/>
          <a:chOff x="0" y="0"/>
          <a:chExt cx="0" cy="0"/>
        </a:xfrm>
      </p:grpSpPr>
      <p:sp>
        <p:nvSpPr>
          <p:cNvPr id="35" name="TextBox 2">
            <a:extLst>
              <a:ext uri="{FF2B5EF4-FFF2-40B4-BE49-F238E27FC236}">
                <a16:creationId xmlns:a16="http://schemas.microsoft.com/office/drawing/2014/main" xmlns="" id="{8218B28B-93FC-4CDA-81CC-7987179B5788}"/>
              </a:ext>
            </a:extLst>
          </p:cNvPr>
          <p:cNvSpPr txBox="1">
            <a:spLocks noChangeArrowheads="1"/>
          </p:cNvSpPr>
          <p:nvPr userDrawn="1"/>
        </p:nvSpPr>
        <p:spPr bwMode="auto">
          <a:xfrm>
            <a:off x="263351" y="104386"/>
            <a:ext cx="4874705" cy="307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marL="285750" indent="-285750"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0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2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4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6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marL="0" indent="0" eaLnBrk="1" hangingPunct="1"/>
            <a:r>
              <a:rPr lang="zh-CN" altLang="en-US" sz="1400" b="1" kern="0" spc="120" dirty="0">
                <a:solidFill>
                  <a:schemeClr val="tx1">
                    <a:lumMod val="85000"/>
                    <a:lumOff val="15000"/>
                  </a:schemeClr>
                </a:solidFill>
                <a:latin typeface="微软雅黑" panose="020B0503020204020204" pitchFamily="34" charset="-122"/>
                <a:ea typeface="微软雅黑" panose="020B0503020204020204" pitchFamily="34" charset="-122"/>
              </a:rPr>
              <a:t>三、中国特色社会主义是社会主义而不是其他什么主义</a:t>
            </a:r>
          </a:p>
        </p:txBody>
      </p:sp>
      <p:cxnSp>
        <p:nvCxnSpPr>
          <p:cNvPr id="36" name="直接箭头连接符 79">
            <a:extLst>
              <a:ext uri="{FF2B5EF4-FFF2-40B4-BE49-F238E27FC236}">
                <a16:creationId xmlns:a16="http://schemas.microsoft.com/office/drawing/2014/main" xmlns="" id="{874D03C6-DB88-444D-9FF7-6D5D7C989A1F}"/>
              </a:ext>
            </a:extLst>
          </p:cNvPr>
          <p:cNvCxnSpPr>
            <a:cxnSpLocks/>
            <a:stCxn id="35" idx="3"/>
          </p:cNvCxnSpPr>
          <p:nvPr userDrawn="1"/>
        </p:nvCxnSpPr>
        <p:spPr bwMode="auto">
          <a:xfrm>
            <a:off x="5138056" y="258274"/>
            <a:ext cx="6718584" cy="2374"/>
          </a:xfrm>
          <a:prstGeom prst="straightConnector1">
            <a:avLst/>
          </a:prstGeom>
          <a:ln w="3175">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xmlns="" id="{DF42ED2B-E0FF-4BE0-ACBB-89933011DBC4}"/>
              </a:ext>
            </a:extLst>
          </p:cNvPr>
          <p:cNvSpPr txBox="1">
            <a:spLocks noChangeArrowheads="1"/>
          </p:cNvSpPr>
          <p:nvPr userDrawn="1"/>
        </p:nvSpPr>
        <p:spPr bwMode="auto">
          <a:xfrm>
            <a:off x="7900268" y="6444476"/>
            <a:ext cx="339067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eaLnBrk="1" hangingPunct="1">
              <a:defRPr/>
            </a:pPr>
            <a:r>
              <a:rPr lang="zh-CN" altLang="en-US" sz="1200" b="1" kern="0" spc="120" dirty="0">
                <a:solidFill>
                  <a:schemeClr val="tx1">
                    <a:lumMod val="50000"/>
                    <a:lumOff val="50000"/>
                  </a:schemeClr>
                </a:solidFill>
                <a:latin typeface="微软雅黑" panose="020B0503020204020204" pitchFamily="34" charset="-122"/>
                <a:ea typeface="微软雅黑" panose="020B0503020204020204" pitchFamily="34" charset="-122"/>
              </a:rPr>
              <a:t>习近平新时代中国特色社会主义思想三十讲</a:t>
            </a:r>
            <a:endParaRPr lang="zh-CN" altLang="en-US" sz="1200" b="1" kern="0" spc="120" dirty="0">
              <a:solidFill>
                <a:schemeClr val="tx1">
                  <a:lumMod val="50000"/>
                  <a:lumOff val="50000"/>
                </a:schemeClr>
              </a:solidFill>
              <a:latin typeface="华文行楷" panose="02010800040101010101" pitchFamily="2" charset="-122"/>
              <a:ea typeface="华文行楷" panose="02010800040101010101" pitchFamily="2" charset="-122"/>
            </a:endParaRPr>
          </a:p>
        </p:txBody>
      </p:sp>
      <p:sp>
        <p:nvSpPr>
          <p:cNvPr id="8" name="矩形 7">
            <a:extLst>
              <a:ext uri="{FF2B5EF4-FFF2-40B4-BE49-F238E27FC236}">
                <a16:creationId xmlns:a16="http://schemas.microsoft.com/office/drawing/2014/main" xmlns="" id="{E8FCFABF-2A30-449E-B3F6-35E5ACB6FA2D}"/>
              </a:ext>
            </a:extLst>
          </p:cNvPr>
          <p:cNvSpPr>
            <a:spLocks noChangeArrowheads="1"/>
          </p:cNvSpPr>
          <p:nvPr userDrawn="1"/>
        </p:nvSpPr>
        <p:spPr bwMode="auto">
          <a:xfrm>
            <a:off x="11053584" y="6423008"/>
            <a:ext cx="100811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ctr" eaLnBrk="1" hangingPunct="1">
              <a:defRPr/>
            </a:pPr>
            <a:r>
              <a:rPr lang="zh-CN" altLang="en-US" sz="1400" dirty="0">
                <a:solidFill>
                  <a:srgbClr val="C00000"/>
                </a:solidFill>
                <a:latin typeface="华文行楷" panose="02010800040101010101" pitchFamily="2" charset="-122"/>
                <a:ea typeface="华文行楷" panose="02010800040101010101" pitchFamily="2" charset="-122"/>
              </a:rPr>
              <a:t>第二讲</a:t>
            </a:r>
            <a:endParaRPr lang="zh-CN" altLang="en-US" sz="1400" dirty="0">
              <a:solidFill>
                <a:srgbClr val="C00000"/>
              </a:solidFill>
            </a:endParaRPr>
          </a:p>
        </p:txBody>
      </p:sp>
      <p:cxnSp>
        <p:nvCxnSpPr>
          <p:cNvPr id="9" name="直接连接符 8">
            <a:extLst>
              <a:ext uri="{FF2B5EF4-FFF2-40B4-BE49-F238E27FC236}">
                <a16:creationId xmlns:a16="http://schemas.microsoft.com/office/drawing/2014/main" xmlns="" id="{6DB70F3B-256C-412B-BBB4-39DA0FA9DF33}"/>
              </a:ext>
            </a:extLst>
          </p:cNvPr>
          <p:cNvCxnSpPr>
            <a:cxnSpLocks/>
          </p:cNvCxnSpPr>
          <p:nvPr userDrawn="1"/>
        </p:nvCxnSpPr>
        <p:spPr>
          <a:xfrm>
            <a:off x="345240" y="6582976"/>
            <a:ext cx="7488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8404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extLst mod="1">
    <p:ext uri="{DCECCB84-F9BA-43D5-87BE-67443E8EF086}">
      <p15:sldGuideLst xmlns:p15="http://schemas.microsoft.com/office/powerpoint/2012/main">
        <p15:guide id="1" pos="665">
          <p15:clr>
            <a:srgbClr val="FBAE40"/>
          </p15:clr>
        </p15:guide>
        <p15:guide id="2" pos="7015">
          <p15:clr>
            <a:srgbClr val="FBAE40"/>
          </p15:clr>
        </p15:guide>
        <p15:guide id="4" orient="horz" pos="346">
          <p15:clr>
            <a:srgbClr val="FBAE40"/>
          </p15:clr>
        </p15:guide>
        <p15:guide id="5" orient="horz" pos="397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正文】四部分">
    <p:bg>
      <p:bgPr>
        <a:solidFill>
          <a:srgbClr val="FFFFF5"/>
        </a:solidFill>
        <a:effectLst/>
      </p:bgPr>
    </p:bg>
    <p:spTree>
      <p:nvGrpSpPr>
        <p:cNvPr id="1" name=""/>
        <p:cNvGrpSpPr/>
        <p:nvPr/>
      </p:nvGrpSpPr>
      <p:grpSpPr>
        <a:xfrm>
          <a:off x="0" y="0"/>
          <a:ext cx="0" cy="0"/>
          <a:chOff x="0" y="0"/>
          <a:chExt cx="0" cy="0"/>
        </a:xfrm>
      </p:grpSpPr>
      <p:sp>
        <p:nvSpPr>
          <p:cNvPr id="35" name="TextBox 2">
            <a:extLst>
              <a:ext uri="{FF2B5EF4-FFF2-40B4-BE49-F238E27FC236}">
                <a16:creationId xmlns:a16="http://schemas.microsoft.com/office/drawing/2014/main" xmlns="" id="{8218B28B-93FC-4CDA-81CC-7987179B5788}"/>
              </a:ext>
            </a:extLst>
          </p:cNvPr>
          <p:cNvSpPr txBox="1">
            <a:spLocks noChangeArrowheads="1"/>
          </p:cNvSpPr>
          <p:nvPr userDrawn="1"/>
        </p:nvSpPr>
        <p:spPr bwMode="auto">
          <a:xfrm>
            <a:off x="263352" y="104386"/>
            <a:ext cx="4700534" cy="307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marL="285750" indent="-285750"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0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2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4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6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marL="0" indent="0" eaLnBrk="1" hangingPunct="1"/>
            <a:r>
              <a:rPr lang="zh-CN" altLang="en-US" sz="1400" b="1" kern="0" spc="120" dirty="0">
                <a:solidFill>
                  <a:schemeClr val="tx1">
                    <a:lumMod val="85000"/>
                    <a:lumOff val="15000"/>
                  </a:schemeClr>
                </a:solidFill>
                <a:latin typeface="微软雅黑" panose="020B0503020204020204" pitchFamily="34" charset="-122"/>
                <a:ea typeface="微软雅黑" panose="020B0503020204020204" pitchFamily="34" charset="-122"/>
              </a:rPr>
              <a:t>四、新时代坚持和发展中国特色社会主义要一以贯之</a:t>
            </a:r>
          </a:p>
        </p:txBody>
      </p:sp>
      <p:cxnSp>
        <p:nvCxnSpPr>
          <p:cNvPr id="36" name="直接箭头连接符 79">
            <a:extLst>
              <a:ext uri="{FF2B5EF4-FFF2-40B4-BE49-F238E27FC236}">
                <a16:creationId xmlns:a16="http://schemas.microsoft.com/office/drawing/2014/main" xmlns="" id="{874D03C6-DB88-444D-9FF7-6D5D7C989A1F}"/>
              </a:ext>
            </a:extLst>
          </p:cNvPr>
          <p:cNvCxnSpPr>
            <a:cxnSpLocks/>
            <a:stCxn id="35" idx="3"/>
          </p:cNvCxnSpPr>
          <p:nvPr userDrawn="1"/>
        </p:nvCxnSpPr>
        <p:spPr bwMode="auto">
          <a:xfrm>
            <a:off x="4963886" y="258274"/>
            <a:ext cx="6892754" cy="2374"/>
          </a:xfrm>
          <a:prstGeom prst="straightConnector1">
            <a:avLst/>
          </a:prstGeom>
          <a:ln w="63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xmlns="" id="{2778E8C3-7279-436E-A848-89130CF46806}"/>
              </a:ext>
            </a:extLst>
          </p:cNvPr>
          <p:cNvSpPr txBox="1">
            <a:spLocks noChangeArrowheads="1"/>
          </p:cNvSpPr>
          <p:nvPr userDrawn="1"/>
        </p:nvSpPr>
        <p:spPr bwMode="auto">
          <a:xfrm>
            <a:off x="7900268" y="6444476"/>
            <a:ext cx="339067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eaLnBrk="1" hangingPunct="1">
              <a:defRPr/>
            </a:pPr>
            <a:r>
              <a:rPr lang="zh-CN" altLang="en-US" sz="1200" b="1" kern="0" spc="120" dirty="0">
                <a:solidFill>
                  <a:schemeClr val="tx1">
                    <a:lumMod val="50000"/>
                    <a:lumOff val="50000"/>
                  </a:schemeClr>
                </a:solidFill>
                <a:latin typeface="微软雅黑" panose="020B0503020204020204" pitchFamily="34" charset="-122"/>
                <a:ea typeface="微软雅黑" panose="020B0503020204020204" pitchFamily="34" charset="-122"/>
              </a:rPr>
              <a:t>习近平新时代中国特色社会主义思想三十讲</a:t>
            </a:r>
            <a:endParaRPr lang="zh-CN" altLang="en-US" sz="1200" b="1" kern="0" spc="120" dirty="0">
              <a:solidFill>
                <a:schemeClr val="tx1">
                  <a:lumMod val="50000"/>
                  <a:lumOff val="50000"/>
                </a:schemeClr>
              </a:solidFill>
              <a:latin typeface="华文行楷" panose="02010800040101010101" pitchFamily="2" charset="-122"/>
              <a:ea typeface="华文行楷" panose="02010800040101010101" pitchFamily="2" charset="-122"/>
            </a:endParaRPr>
          </a:p>
        </p:txBody>
      </p:sp>
      <p:sp>
        <p:nvSpPr>
          <p:cNvPr id="8" name="矩形 7">
            <a:extLst>
              <a:ext uri="{FF2B5EF4-FFF2-40B4-BE49-F238E27FC236}">
                <a16:creationId xmlns:a16="http://schemas.microsoft.com/office/drawing/2014/main" xmlns="" id="{45967F9D-EA75-4C0C-9A5C-BA2308612681}"/>
              </a:ext>
            </a:extLst>
          </p:cNvPr>
          <p:cNvSpPr>
            <a:spLocks noChangeArrowheads="1"/>
          </p:cNvSpPr>
          <p:nvPr userDrawn="1"/>
        </p:nvSpPr>
        <p:spPr bwMode="auto">
          <a:xfrm>
            <a:off x="11053584" y="6423008"/>
            <a:ext cx="100811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ctr" eaLnBrk="1" hangingPunct="1">
              <a:defRPr/>
            </a:pPr>
            <a:r>
              <a:rPr lang="zh-CN" altLang="en-US" sz="1400" dirty="0">
                <a:solidFill>
                  <a:srgbClr val="C00000"/>
                </a:solidFill>
                <a:latin typeface="华文行楷" panose="02010800040101010101" pitchFamily="2" charset="-122"/>
                <a:ea typeface="华文行楷" panose="02010800040101010101" pitchFamily="2" charset="-122"/>
              </a:rPr>
              <a:t>第二讲</a:t>
            </a:r>
            <a:endParaRPr lang="zh-CN" altLang="en-US" sz="1400" dirty="0">
              <a:solidFill>
                <a:srgbClr val="C00000"/>
              </a:solidFill>
            </a:endParaRPr>
          </a:p>
        </p:txBody>
      </p:sp>
      <p:cxnSp>
        <p:nvCxnSpPr>
          <p:cNvPr id="9" name="直接连接符 8">
            <a:extLst>
              <a:ext uri="{FF2B5EF4-FFF2-40B4-BE49-F238E27FC236}">
                <a16:creationId xmlns:a16="http://schemas.microsoft.com/office/drawing/2014/main" xmlns="" id="{92FFA3EE-FCA8-40A7-9186-4962BE17559B}"/>
              </a:ext>
            </a:extLst>
          </p:cNvPr>
          <p:cNvCxnSpPr>
            <a:cxnSpLocks/>
          </p:cNvCxnSpPr>
          <p:nvPr userDrawn="1"/>
        </p:nvCxnSpPr>
        <p:spPr>
          <a:xfrm>
            <a:off x="345240" y="6582976"/>
            <a:ext cx="7488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7231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extLst mod="1">
    <p:ext uri="{DCECCB84-F9BA-43D5-87BE-67443E8EF086}">
      <p15:sldGuideLst xmlns:p15="http://schemas.microsoft.com/office/powerpoint/2012/main">
        <p15:guide id="1" pos="665">
          <p15:clr>
            <a:srgbClr val="FBAE40"/>
          </p15:clr>
        </p15:guide>
        <p15:guide id="2" pos="7015">
          <p15:clr>
            <a:srgbClr val="FBAE40"/>
          </p15:clr>
        </p15:guide>
        <p15:guide id="4" orient="horz" pos="346">
          <p15:clr>
            <a:srgbClr val="FBAE40"/>
          </p15:clr>
        </p15:guide>
        <p15:guide id="5" orient="horz" pos="397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小结">
    <p:bg>
      <p:bgPr>
        <a:solidFill>
          <a:srgbClr val="FFFFF5"/>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5B05CA5E-C216-4C11-9641-92A3DACFE72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415480" y="0"/>
            <a:ext cx="10776520" cy="2873196"/>
          </a:xfrm>
          <a:prstGeom prst="rect">
            <a:avLst/>
          </a:prstGeom>
        </p:spPr>
      </p:pic>
    </p:spTree>
    <p:extLst>
      <p:ext uri="{BB962C8B-B14F-4D97-AF65-F5344CB8AC3E}">
        <p14:creationId xmlns:p14="http://schemas.microsoft.com/office/powerpoint/2010/main" val="806373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3014852"/>
      </p:ext>
    </p:extLst>
  </p:cSld>
  <p:clrMap bg1="lt1" tx1="dk1" bg2="lt2" tx2="dk2" accent1="accent1" accent2="accent2" accent3="accent3" accent4="accent4" accent5="accent5" accent6="accent6" hlink="hlink" folHlink="folHlink"/>
  <p:sldLayoutIdLst>
    <p:sldLayoutId id="2147483702" r:id="rId1"/>
    <p:sldLayoutId id="2147483660" r:id="rId2"/>
    <p:sldLayoutId id="2147483661" r:id="rId3"/>
    <p:sldLayoutId id="2147483705" r:id="rId4"/>
    <p:sldLayoutId id="2147483654" r:id="rId5"/>
    <p:sldLayoutId id="2147483655" r:id="rId6"/>
    <p:sldLayoutId id="2147483656" r:id="rId7"/>
    <p:sldLayoutId id="2147483657" r:id="rId8"/>
    <p:sldLayoutId id="2147483706" r:id="rId9"/>
    <p:sldLayoutId id="2147483707" r:id="rId10"/>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tags" Target="../tags/tag4.xml"/><Relationship Id="rId7" Type="http://schemas.openxmlformats.org/officeDocument/2006/relationships/tags" Target="../tags/tag8.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9" Type="http://schemas.openxmlformats.org/officeDocument/2006/relationships/notesSlide" Target="../notesSlides/notesSlide3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pt首页1019">
            <a:hlinkClick r:id="" action="ppaction://media"/>
          </p:cNvPr>
          <p:cNvPicPr>
            <a:picLocks noChangeAspect="1"/>
          </p:cNvPicPr>
          <p:nvPr>
            <a:videoFile r:link="rId1"/>
            <p:extLst>
              <p:ext uri="{DAA4B4D4-6D71-4841-9C94-3DE7FCFB9230}">
                <p14:media xmlns:p14="http://schemas.microsoft.com/office/powerpoint/2010/main" r:embed="rId2">
                  <p14:trim end="0.3333"/>
                </p14:media>
              </p:ext>
            </p:extLst>
          </p:nvPr>
        </p:nvPicPr>
        <p:blipFill>
          <a:blip r:embed="rId5"/>
          <a:stretch>
            <a:fillRect/>
          </a:stretch>
        </p:blipFill>
        <p:spPr>
          <a:xfrm>
            <a:off x="0" y="0"/>
            <a:ext cx="12192000" cy="6858000"/>
          </a:xfrm>
          <a:prstGeom prst="rect">
            <a:avLst/>
          </a:prstGeom>
        </p:spPr>
      </p:pic>
      <p:pic>
        <p:nvPicPr>
          <p:cNvPr id="7" name="图片 6">
            <a:extLst>
              <a:ext uri="{FF2B5EF4-FFF2-40B4-BE49-F238E27FC236}">
                <a16:creationId xmlns="" xmlns:a16="http://schemas.microsoft.com/office/drawing/2014/main" id="{1EC083C5-3E0B-4559-BC26-2437816A00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3386" y="4250762"/>
            <a:ext cx="2328716" cy="2218263"/>
          </a:xfrm>
          <a:prstGeom prst="rect">
            <a:avLst/>
          </a:prstGeom>
        </p:spPr>
      </p:pic>
      <p:pic>
        <p:nvPicPr>
          <p:cNvPr id="8" name="图片 7">
            <a:extLst>
              <a:ext uri="{FF2B5EF4-FFF2-40B4-BE49-F238E27FC236}">
                <a16:creationId xmlns="" xmlns:a16="http://schemas.microsoft.com/office/drawing/2014/main" id="{04E5FA69-CD9F-4C99-AC56-A13208BFA7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952" y="4685501"/>
            <a:ext cx="1701587" cy="1625397"/>
          </a:xfrm>
          <a:prstGeom prst="rect">
            <a:avLst/>
          </a:prstGeom>
        </p:spPr>
      </p:pic>
    </p:spTree>
    <p:extLst>
      <p:ext uri="{BB962C8B-B14F-4D97-AF65-F5344CB8AC3E}">
        <p14:creationId xmlns:p14="http://schemas.microsoft.com/office/powerpoint/2010/main" val="890632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6"/>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3957" fill="hold"/>
                                        <p:tgtEl>
                                          <p:spTgt spid="6"/>
                                        </p:tgtEl>
                                      </p:cBhvr>
                                    </p:cmd>
                                  </p:childTnLst>
                                </p:cTn>
                              </p:par>
                              <p:par>
                                <p:cTn id="10" presetID="53" presetClass="entr" presetSubtype="16" repeatCount="indefinite" fill="hold" nodeType="withEffect">
                                  <p:stCondLst>
                                    <p:cond delay="0"/>
                                  </p:stCondLst>
                                  <p:endCondLst>
                                    <p:cond evt="onNext" delay="0">
                                      <p:tgtEl>
                                        <p:sldTgt/>
                                      </p:tgtEl>
                                    </p:cond>
                                  </p:end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Effect transition="in" filter="fade">
                                      <p:cBhvr>
                                        <p:cTn id="14" dur="1000"/>
                                        <p:tgtEl>
                                          <p:spTgt spid="8"/>
                                        </p:tgtEl>
                                      </p:cBhvr>
                                    </p:animEffect>
                                  </p:childTnLst>
                                </p:cTn>
                              </p:par>
                              <p:par>
                                <p:cTn id="15" presetID="43" presetClass="path" presetSubtype="0" accel="50000" decel="50000" fill="hold" nodeType="withEffect">
                                  <p:stCondLst>
                                    <p:cond delay="0"/>
                                  </p:stCondLst>
                                  <p:childTnLst>
                                    <p:animMotion origin="layout" path="M -4.16667E-7 -1.48148E-6 L 0.125 -1.48148E-6 C 0.18099 -1.48148E-6 0.25 -0.06898 0.25 -0.125 L 0.25 -0.25 " pathEditMode="relative" rAng="0" ptsTypes="AAAA">
                                      <p:cBhvr>
                                        <p:cTn id="16" dur="2000" spd="-100000" fill="hold"/>
                                        <p:tgtEl>
                                          <p:spTgt spid="7"/>
                                        </p:tgtEl>
                                        <p:attrNameLst>
                                          <p:attrName>ppt_x</p:attrName>
                                          <p:attrName>ppt_y</p:attrName>
                                        </p:attrNameLst>
                                      </p:cBhvr>
                                      <p:rCtr x="12500" y="-12500"/>
                                    </p:animMotion>
                                  </p:childTnLst>
                                </p:cTn>
                              </p:par>
                              <p:par>
                                <p:cTn id="17" presetID="26" presetClass="emph" presetSubtype="0" repeatCount="indefinite" fill="hold" nodeType="withEffect">
                                  <p:stCondLst>
                                    <p:cond delay="0"/>
                                  </p:stCondLst>
                                  <p:endCondLst>
                                    <p:cond evt="onNext" delay="0">
                                      <p:tgtEl>
                                        <p:sldTgt/>
                                      </p:tgtEl>
                                    </p:cond>
                                  </p:endCondLst>
                                  <p:childTnLst>
                                    <p:animEffect transition="out" filter="fade">
                                      <p:cBhvr>
                                        <p:cTn id="18" dur="2000" tmFilter="0, 0; .2, .5; .8, .5; 1, 0"/>
                                        <p:tgtEl>
                                          <p:spTgt spid="7"/>
                                        </p:tgtEl>
                                      </p:cBhvr>
                                    </p:animEffect>
                                    <p:animScale>
                                      <p:cBhvr>
                                        <p:cTn id="19" dur="1000" autoRev="1" fill="hold"/>
                                        <p:tgtEl>
                                          <p:spTgt spid="7"/>
                                        </p:tgtEl>
                                      </p:cBhvr>
                                      <p:by x="105000" y="105000"/>
                                    </p:animScale>
                                  </p:childTnLst>
                                </p:cTn>
                              </p:par>
                              <p:par>
                                <p:cTn id="20" presetID="26" presetClass="emph" presetSubtype="0" repeatCount="indefinite" fill="hold" nodeType="withEffect">
                                  <p:stCondLst>
                                    <p:cond delay="0"/>
                                  </p:stCondLst>
                                  <p:endCondLst>
                                    <p:cond evt="onNext" delay="0">
                                      <p:tgtEl>
                                        <p:sldTgt/>
                                      </p:tgtEl>
                                    </p:cond>
                                  </p:endCondLst>
                                  <p:childTnLst>
                                    <p:animEffect transition="out" filter="fade">
                                      <p:cBhvr>
                                        <p:cTn id="21" dur="1000" tmFilter="0, 0; .2, .5; .8, .5; 1, 0"/>
                                        <p:tgtEl>
                                          <p:spTgt spid="8"/>
                                        </p:tgtEl>
                                      </p:cBhvr>
                                    </p:animEffect>
                                    <p:animScale>
                                      <p:cBhvr>
                                        <p:cTn id="22" dur="500" autoRev="1" fill="hold"/>
                                        <p:tgtEl>
                                          <p:spTgt spid="8"/>
                                        </p:tgtEl>
                                      </p:cBhvr>
                                      <p:by x="105000" y="105000"/>
                                    </p:animScale>
                                  </p:childTnLst>
                                </p:cTn>
                              </p:par>
                              <p:par>
                                <p:cTn id="23" presetID="6" presetClass="emph" presetSubtype="0" repeatCount="indefinite" fill="hold" nodeType="withEffect">
                                  <p:stCondLst>
                                    <p:cond delay="0"/>
                                  </p:stCondLst>
                                  <p:endCondLst>
                                    <p:cond evt="onNext" delay="0">
                                      <p:tgtEl>
                                        <p:sldTgt/>
                                      </p:tgtEl>
                                    </p:cond>
                                  </p:endCondLst>
                                  <p:childTnLst>
                                    <p:animScale>
                                      <p:cBhvr>
                                        <p:cTn id="24" dur="1000" fill="hold"/>
                                        <p:tgtEl>
                                          <p:spTgt spid="8"/>
                                        </p:tgtEl>
                                      </p:cBhvr>
                                      <p:by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A6F44074-4ED2-4242-BF1D-7C791F2A5EA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81889" y="2074228"/>
            <a:ext cx="4892839" cy="4108867"/>
          </a:xfrm>
          <a:prstGeom prst="rect">
            <a:avLst/>
          </a:prstGeom>
          <a:ln w="381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3" name="矩形 2">
            <a:extLst>
              <a:ext uri="{FF2B5EF4-FFF2-40B4-BE49-F238E27FC236}">
                <a16:creationId xmlns:a16="http://schemas.microsoft.com/office/drawing/2014/main" xmlns="" id="{7E5CB683-1444-45C4-B595-6DA71B203CD3}"/>
              </a:ext>
            </a:extLst>
          </p:cNvPr>
          <p:cNvSpPr/>
          <p:nvPr/>
        </p:nvSpPr>
        <p:spPr>
          <a:xfrm>
            <a:off x="6382573" y="2023852"/>
            <a:ext cx="4533529" cy="4235006"/>
          </a:xfrm>
          <a:prstGeom prst="rect">
            <a:avLst/>
          </a:prstGeom>
        </p:spPr>
        <p:txBody>
          <a:bodyPr wrap="square">
            <a:spAutoFit/>
          </a:bodyPr>
          <a:lstStyle/>
          <a:p>
            <a:pPr marL="0" marR="0" lvl="0" algn="just" defTabSz="914400" rtl="0" eaLnBrk="1" fontAlgn="auto" latinLnBrk="0" hangingPunct="0">
              <a:lnSpc>
                <a:spcPct val="16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我们的现代化建设，必须从中国的实际出发，无论是革命还是建设，都要注意学习和借鉴外国经验。但是，照抄照搬别国经验、别国模式，从来不能得到成功。这方面我们有过不少教训。把马克思主义的普遍真理同我国的具体实际结合起来，</a:t>
            </a:r>
            <a:r>
              <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走自己的道路，建设有中国特色的社会主义，</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这就是我们总结长期历史经验得出的基本结论</a:t>
            </a:r>
            <a:r>
              <a:rPr kumimoji="0" lang="zh-CN" altLang="en-US" sz="1800" b="0" i="0" u="none" strike="noStrike" kern="1200" cap="none" spc="0" normalizeH="0" baseline="0" noProof="0" dirty="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a:t>
            </a:r>
            <a:endParaRPr kumimoji="0" lang="en-US" altLang="zh-CN" sz="1800" b="0" i="0" u="none" strike="noStrike" kern="1200" cap="none" spc="0" normalizeH="0" baseline="0" noProof="0" dirty="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endParaRPr>
          </a:p>
          <a:p>
            <a:pPr marL="0" marR="0" lvl="0" algn="r" defTabSz="914400" rtl="0" eaLnBrk="1" fontAlgn="auto" latinLnBrk="0" hangingPunct="0">
              <a:lnSpc>
                <a:spcPct val="120000"/>
              </a:lnSpc>
              <a:spcBef>
                <a:spcPts val="1200"/>
              </a:spcBef>
              <a:spcAft>
                <a:spcPts val="0"/>
              </a:spcAft>
              <a:buClrTx/>
              <a:buSzTx/>
              <a:buFontTx/>
              <a:buNone/>
              <a:tabLst/>
              <a:defRPr/>
            </a:pPr>
            <a:r>
              <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rPr>
              <a:t>——1982</a:t>
            </a: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rPr>
              <a:t>9</a:t>
            </a: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月</a:t>
            </a:r>
            <a:r>
              <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rPr>
              <a:t>1</a:t>
            </a: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日，邓小平在中国共产党</a:t>
            </a:r>
            <a:r>
              <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rPr>
              <a:t/>
            </a:r>
            <a:br>
              <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rPr>
            </a:b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第十二次全国代表大会上的开幕词</a:t>
            </a:r>
            <a:endParaRPr kumimoji="0" lang="en-US" altLang="zh-CN" sz="12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endParaRPr>
          </a:p>
        </p:txBody>
      </p:sp>
      <p:sp>
        <p:nvSpPr>
          <p:cNvPr id="4" name="矩形 3">
            <a:extLst>
              <a:ext uri="{FF2B5EF4-FFF2-40B4-BE49-F238E27FC236}">
                <a16:creationId xmlns:a16="http://schemas.microsoft.com/office/drawing/2014/main" xmlns="" id="{6D7CAB17-F111-4EA9-9B55-2391C59F285C}"/>
              </a:ext>
            </a:extLst>
          </p:cNvPr>
          <p:cNvSpPr/>
          <p:nvPr/>
        </p:nvSpPr>
        <p:spPr>
          <a:xfrm>
            <a:off x="1002523" y="1274002"/>
            <a:ext cx="10198464"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a:t>
            </a:r>
            <a:r>
              <a:rPr kumimoji="0" lang="zh-CN" altLang="zh-CN" sz="20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以邓小平同志为主要代表的中国共产党人</a:t>
            </a:r>
            <a:r>
              <a:rPr kumimoji="0" lang="zh-CN" altLang="zh-CN"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成功开创了中国特色社会主义</a:t>
            </a:r>
          </a:p>
        </p:txBody>
      </p:sp>
      <p:sp>
        <p:nvSpPr>
          <p:cNvPr id="5" name="矩形 4">
            <a:extLst>
              <a:ext uri="{FF2B5EF4-FFF2-40B4-BE49-F238E27FC236}">
                <a16:creationId xmlns:a16="http://schemas.microsoft.com/office/drawing/2014/main" xmlns="" id="{7CA9D326-FF84-4426-BAEB-3432CF683765}"/>
              </a:ext>
            </a:extLst>
          </p:cNvPr>
          <p:cNvSpPr/>
          <p:nvPr/>
        </p:nvSpPr>
        <p:spPr>
          <a:xfrm>
            <a:off x="917179" y="563800"/>
            <a:ext cx="10369152" cy="58105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1. </a:t>
            </a:r>
            <a:r>
              <a:rPr kumimoji="0"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中国特色社会主义是在改革开放</a:t>
            </a:r>
            <a:r>
              <a:rPr kumimoji="0" lang="en-US" altLang="zh-CN"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40</a:t>
            </a:r>
            <a:r>
              <a:rPr kumimoji="0"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年的伟大实践中得来的</a:t>
            </a:r>
          </a:p>
        </p:txBody>
      </p:sp>
    </p:spTree>
    <p:extLst>
      <p:ext uri="{BB962C8B-B14F-4D97-AF65-F5344CB8AC3E}">
        <p14:creationId xmlns:p14="http://schemas.microsoft.com/office/powerpoint/2010/main" val="3684353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25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30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xmlns="" id="{495B01E7-AB85-42DE-943E-E677DB0E5946}"/>
              </a:ext>
            </a:extLst>
          </p:cNvPr>
          <p:cNvSpPr/>
          <p:nvPr/>
        </p:nvSpPr>
        <p:spPr>
          <a:xfrm>
            <a:off x="6329291" y="1834123"/>
            <a:ext cx="4585758" cy="4327338"/>
          </a:xfrm>
          <a:prstGeom prst="rect">
            <a:avLst/>
          </a:prstGeom>
        </p:spPr>
        <p:txBody>
          <a:bodyPr wrap="square">
            <a:spAutoFit/>
          </a:bodyPr>
          <a:lstStyle/>
          <a:p>
            <a:pPr marL="0" marR="0" lvl="0" indent="0" algn="just" defTabSz="914400" rtl="0" eaLnBrk="1" fontAlgn="auto" latinLnBrk="0" hangingPunct="0">
              <a:lnSpc>
                <a:spcPct val="16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       中国共产党以马克思列宁主义、毛泽东思想、邓小平理论作为自己的行动指南。这是我们党经过近二十年改革开放和社会主义现代化建设的成功实践作出的历史性决策。作出这个决策，表明中央领导集体和全党把邓小平开创的</a:t>
            </a:r>
            <a:r>
              <a:rPr lang="zh-CN" altLang="en-US" b="1" dirty="0">
                <a:solidFill>
                  <a:srgbClr val="C00000"/>
                </a:solidFill>
                <a:latin typeface="微软雅黑" panose="020B0503020204020204" pitchFamily="34" charset="-122"/>
                <a:ea typeface="微软雅黑" panose="020B0503020204020204" pitchFamily="34" charset="-122"/>
              </a:rPr>
              <a:t>建设有中国特色社会主义事业全面推向新世纪</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的决心和信念，也反映了全国人民的共识和心愿</a:t>
            </a:r>
            <a:r>
              <a:rPr kumimoji="0" lang="zh-CN" altLang="en-US" sz="1800" b="0" i="0" u="none" strike="noStrike" kern="1200" cap="none" spc="0" normalizeH="0" baseline="0" noProof="0" dirty="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a:t>
            </a:r>
            <a:endParaRPr kumimoji="0" lang="en-US" altLang="zh-CN" sz="1800" b="0" i="0" u="none" strike="noStrike" kern="1200" cap="none" spc="0" normalizeH="0" baseline="0" noProof="0" dirty="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endParaRPr>
          </a:p>
          <a:p>
            <a:pPr algn="r" hangingPunct="0">
              <a:lnSpc>
                <a:spcPct val="120000"/>
              </a:lnSpc>
              <a:spcBef>
                <a:spcPts val="1200"/>
              </a:spcBef>
              <a:defRPr/>
            </a:pP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a:t>
            </a:r>
            <a:r>
              <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rPr>
              <a:t>1997</a:t>
            </a: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9</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月</a:t>
            </a:r>
            <a:r>
              <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rPr>
              <a:t>12</a:t>
            </a: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日，江泽民在</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中国共产</a:t>
            </a: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党</a:t>
            </a:r>
            <a:r>
              <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rPr>
              <a:t/>
            </a:r>
            <a:br>
              <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rPr>
            </a:b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第十五次</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全国代表大会上</a:t>
            </a: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的报告</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7" name="矩形 6">
            <a:extLst>
              <a:ext uri="{FF2B5EF4-FFF2-40B4-BE49-F238E27FC236}">
                <a16:creationId xmlns:a16="http://schemas.microsoft.com/office/drawing/2014/main" xmlns="" id="{CE38F2F4-4A26-4559-8FE0-339F3382067E}"/>
              </a:ext>
            </a:extLst>
          </p:cNvPr>
          <p:cNvSpPr/>
          <p:nvPr/>
        </p:nvSpPr>
        <p:spPr>
          <a:xfrm>
            <a:off x="955072" y="863766"/>
            <a:ext cx="10276115"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a:t>
            </a:r>
            <a:r>
              <a:rPr kumimoji="0" lang="zh-CN" altLang="en-US" sz="20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以江泽民同志为主要代表的中国共产党人</a:t>
            </a:r>
            <a:r>
              <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成功把中国特色社会主义推向</a:t>
            </a:r>
            <a:r>
              <a:rPr kumimoji="0" lang="en-US" altLang="zh-CN"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21</a:t>
            </a:r>
            <a:r>
              <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世纪</a:t>
            </a:r>
          </a:p>
        </p:txBody>
      </p:sp>
      <p:pic>
        <p:nvPicPr>
          <p:cNvPr id="10" name="图片 9">
            <a:extLst>
              <a:ext uri="{FF2B5EF4-FFF2-40B4-BE49-F238E27FC236}">
                <a16:creationId xmlns:a16="http://schemas.microsoft.com/office/drawing/2014/main" xmlns="" id="{A1B173B5-BD1F-4A30-9B4D-DD48D19E61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163638" y="1808163"/>
            <a:ext cx="4670198" cy="4213113"/>
          </a:xfrm>
          <a:prstGeom prst="rect">
            <a:avLst/>
          </a:prstGeom>
          <a:ln w="3810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50359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35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85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8CE6627B-D8A9-412F-BE3A-DB3F480023AF}"/>
              </a:ext>
            </a:extLst>
          </p:cNvPr>
          <p:cNvSpPr/>
          <p:nvPr/>
        </p:nvSpPr>
        <p:spPr>
          <a:xfrm>
            <a:off x="1055688" y="758754"/>
            <a:ext cx="10080625" cy="96128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a:t>
            </a:r>
            <a:r>
              <a:rPr kumimoji="0" lang="zh-CN" altLang="en-US" sz="20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以胡锦涛同志为主要代表的中国共产党人</a:t>
            </a:r>
            <a:r>
              <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成功在新的历史起点上</a:t>
            </a:r>
            <a:endParaRPr kumimoji="0" lang="en-US" altLang="zh-CN"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坚持和发展了中国特色社会主义</a:t>
            </a:r>
            <a:endPar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 name="矩形 2">
            <a:extLst>
              <a:ext uri="{FF2B5EF4-FFF2-40B4-BE49-F238E27FC236}">
                <a16:creationId xmlns:a16="http://schemas.microsoft.com/office/drawing/2014/main" xmlns="" id="{E784428F-6F54-47EA-9774-21F86FC5802C}"/>
              </a:ext>
            </a:extLst>
          </p:cNvPr>
          <p:cNvSpPr/>
          <p:nvPr/>
        </p:nvSpPr>
        <p:spPr>
          <a:xfrm>
            <a:off x="6347366" y="2262819"/>
            <a:ext cx="4317426" cy="3342453"/>
          </a:xfrm>
          <a:prstGeom prst="rect">
            <a:avLst/>
          </a:prstGeom>
        </p:spPr>
        <p:txBody>
          <a:bodyPr wrap="square">
            <a:spAutoFit/>
          </a:bodyPr>
          <a:lstStyle/>
          <a:p>
            <a:pPr marL="0" marR="0" lvl="0" indent="0" algn="just" defTabSz="914400" rtl="0" eaLnBrk="1" fontAlgn="auto" latinLnBrk="0" hangingPunct="0">
              <a:lnSpc>
                <a:spcPct val="16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zh-CN"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回首近代以来中国波澜壮阔的历史，展望中华民族充满希望的未来，我们得出一个坚定的结论：全面建成小康社会，加快推进社会主义现代化，实现中华民族伟大复兴，</a:t>
            </a:r>
            <a:r>
              <a:rPr lang="zh-CN" altLang="zh-CN" b="1" dirty="0">
                <a:solidFill>
                  <a:srgbClr val="C00000"/>
                </a:solidFill>
                <a:latin typeface="微软雅黑" panose="020B0503020204020204" pitchFamily="34" charset="-122"/>
                <a:ea typeface="微软雅黑" panose="020B0503020204020204" pitchFamily="34" charset="-122"/>
              </a:rPr>
              <a:t>必须坚定不移走中国特色社会主义道路</a:t>
            </a:r>
            <a:r>
              <a:rPr kumimoji="0" lang="zh-CN" altLang="zh-CN" sz="18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a:t>
            </a:r>
            <a:endParaRPr kumimoji="0" lang="en-US" altLang="zh-CN" sz="18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r" defTabSz="914400" rtl="0" eaLnBrk="1" fontAlgn="auto" latinLnBrk="0" hangingPunct="0">
              <a:lnSpc>
                <a:spcPct val="120000"/>
              </a:lnSpc>
              <a:spcBef>
                <a:spcPts val="1200"/>
              </a:spcBef>
              <a:spcAft>
                <a:spcPts val="0"/>
              </a:spcAft>
              <a:buClrTx/>
              <a:buSzTx/>
              <a:buFontTx/>
              <a:buNone/>
              <a:tabLst/>
              <a:defRPr/>
            </a:pPr>
            <a:r>
              <a:rPr lang="en-US" altLang="zh-CN" sz="1200" dirty="0" smtClean="0">
                <a:solidFill>
                  <a:prstClr val="black"/>
                </a:solidFill>
                <a:latin typeface="微软雅黑" panose="020B0503020204020204" pitchFamily="34" charset="-122"/>
                <a:ea typeface="微软雅黑" panose="020B0503020204020204" pitchFamily="34" charset="-122"/>
              </a:rPr>
              <a:t>——2012</a:t>
            </a:r>
            <a:r>
              <a:rPr lang="zh-CN" altLang="en-US" sz="1200" dirty="0" smtClean="0">
                <a:solidFill>
                  <a:prstClr val="black"/>
                </a:solidFill>
                <a:latin typeface="微软雅黑" panose="020B0503020204020204" pitchFamily="34" charset="-122"/>
                <a:ea typeface="微软雅黑" panose="020B0503020204020204" pitchFamily="34" charset="-122"/>
              </a:rPr>
              <a:t>年</a:t>
            </a:r>
            <a:r>
              <a:rPr lang="en-US" altLang="zh-CN" sz="1200" dirty="0" smtClean="0">
                <a:solidFill>
                  <a:prstClr val="black"/>
                </a:solidFill>
                <a:latin typeface="微软雅黑" panose="020B0503020204020204" pitchFamily="34" charset="-122"/>
                <a:ea typeface="微软雅黑" panose="020B0503020204020204" pitchFamily="34" charset="-122"/>
              </a:rPr>
              <a:t>11</a:t>
            </a:r>
            <a:r>
              <a:rPr lang="zh-CN" altLang="en-US" sz="1200" dirty="0" smtClean="0">
                <a:solidFill>
                  <a:prstClr val="black"/>
                </a:solidFill>
                <a:latin typeface="微软雅黑" panose="020B0503020204020204" pitchFamily="34" charset="-122"/>
                <a:ea typeface="微软雅黑" panose="020B0503020204020204" pitchFamily="34" charset="-122"/>
              </a:rPr>
              <a:t>月</a:t>
            </a:r>
            <a:r>
              <a:rPr lang="en-US" altLang="zh-CN" sz="1200" dirty="0" smtClean="0">
                <a:solidFill>
                  <a:prstClr val="black"/>
                </a:solidFill>
                <a:latin typeface="微软雅黑" panose="020B0503020204020204" pitchFamily="34" charset="-122"/>
                <a:ea typeface="微软雅黑" panose="020B0503020204020204" pitchFamily="34" charset="-122"/>
              </a:rPr>
              <a:t>8</a:t>
            </a:r>
            <a:r>
              <a:rPr lang="zh-CN" altLang="en-US" sz="1200" dirty="0" smtClean="0">
                <a:solidFill>
                  <a:prstClr val="black"/>
                </a:solidFill>
                <a:latin typeface="微软雅黑" panose="020B0503020204020204" pitchFamily="34" charset="-122"/>
                <a:ea typeface="微软雅黑" panose="020B0503020204020204" pitchFamily="34" charset="-122"/>
              </a:rPr>
              <a:t>日，胡锦涛在中国共产党</a:t>
            </a:r>
            <a:r>
              <a:rPr lang="en-US" altLang="zh-CN" sz="1200" dirty="0" smtClean="0">
                <a:solidFill>
                  <a:prstClr val="black"/>
                </a:solidFill>
                <a:latin typeface="微软雅黑" panose="020B0503020204020204" pitchFamily="34" charset="-122"/>
                <a:ea typeface="微软雅黑" panose="020B0503020204020204" pitchFamily="34" charset="-122"/>
              </a:rPr>
              <a:t/>
            </a:r>
            <a:br>
              <a:rPr lang="en-US" altLang="zh-CN" sz="1200" dirty="0" smtClean="0">
                <a:solidFill>
                  <a:prstClr val="black"/>
                </a:solidFill>
                <a:latin typeface="微软雅黑" panose="020B0503020204020204" pitchFamily="34" charset="-122"/>
                <a:ea typeface="微软雅黑" panose="020B0503020204020204" pitchFamily="34" charset="-122"/>
              </a:rPr>
            </a:br>
            <a:r>
              <a:rPr lang="zh-CN" altLang="en-US" sz="1200" dirty="0" smtClean="0">
                <a:solidFill>
                  <a:prstClr val="black"/>
                </a:solidFill>
                <a:latin typeface="微软雅黑" panose="020B0503020204020204" pitchFamily="34" charset="-122"/>
                <a:ea typeface="微软雅黑" panose="020B0503020204020204" pitchFamily="34" charset="-122"/>
              </a:rPr>
              <a:t>第十八次全国代表大会上的报告</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10" name="图片 9">
            <a:extLst>
              <a:ext uri="{FF2B5EF4-FFF2-40B4-BE49-F238E27FC236}">
                <a16:creationId xmlns:a16="http://schemas.microsoft.com/office/drawing/2014/main" xmlns="" id="{AD6992FB-5224-4806-BBCC-7387B45F1A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163638" y="2058328"/>
            <a:ext cx="4690624" cy="4042083"/>
          </a:xfrm>
          <a:prstGeom prst="rect">
            <a:avLst/>
          </a:prstGeom>
          <a:ln w="3810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99899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65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215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8CE6627B-D8A9-412F-BE3A-DB3F480023AF}"/>
              </a:ext>
            </a:extLst>
          </p:cNvPr>
          <p:cNvSpPr/>
          <p:nvPr/>
        </p:nvSpPr>
        <p:spPr>
          <a:xfrm>
            <a:off x="1055688" y="736344"/>
            <a:ext cx="10080625"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a:t>
            </a:r>
            <a:r>
              <a:rPr kumimoji="0" lang="zh-CN" altLang="en-US" sz="20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以习近平同志为核心的党中央</a:t>
            </a:r>
            <a:r>
              <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续写了坚持和发展中国特色社会主义崭新篇章</a:t>
            </a:r>
            <a:endPar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 name="矩形 2">
            <a:extLst>
              <a:ext uri="{FF2B5EF4-FFF2-40B4-BE49-F238E27FC236}">
                <a16:creationId xmlns:a16="http://schemas.microsoft.com/office/drawing/2014/main" xmlns="" id="{E784428F-6F54-47EA-9774-21F86FC5802C}"/>
              </a:ext>
            </a:extLst>
          </p:cNvPr>
          <p:cNvSpPr/>
          <p:nvPr/>
        </p:nvSpPr>
        <p:spPr>
          <a:xfrm>
            <a:off x="6645783" y="1404433"/>
            <a:ext cx="4561296" cy="5047536"/>
          </a:xfrm>
          <a:prstGeom prst="rect">
            <a:avLst/>
          </a:prstGeom>
        </p:spPr>
        <p:txBody>
          <a:bodyPr wrap="square">
            <a:spAutoFit/>
          </a:bodyPr>
          <a:lstStyle/>
          <a:p>
            <a:pPr marR="0" lvl="0" algn="just" defTabSz="914400" rtl="0" eaLnBrk="1" fontAlgn="auto" latinLnBrk="0" hangingPunct="1">
              <a:lnSpc>
                <a:spcPct val="150000"/>
              </a:lnSpc>
              <a:spcBef>
                <a:spcPts val="300"/>
              </a:spcBef>
              <a:spcAft>
                <a:spcPts val="0"/>
              </a:spcAft>
              <a:buClrTx/>
              <a:buSzTx/>
              <a:tabLst/>
              <a:defRPr/>
            </a:pPr>
            <a:r>
              <a:rPr kumimoji="0" lang="zh-CN" altLang="en-US"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中国特色社会主义进入新时代</a:t>
            </a:r>
          </a:p>
          <a:p>
            <a:pPr marR="0" lvl="0" algn="just" defTabSz="914400" rtl="0" eaLnBrk="1" fontAlgn="auto" latinLnBrk="0" hangingPunct="1">
              <a:lnSpc>
                <a:spcPct val="150000"/>
              </a:lnSpc>
              <a:spcBef>
                <a:spcPts val="300"/>
              </a:spcBef>
              <a:spcAft>
                <a:spcPts val="0"/>
              </a:spcAft>
              <a:buClrTx/>
              <a:buSzTx/>
              <a:tabLst/>
              <a:defRPr/>
            </a:pPr>
            <a:r>
              <a:rPr kumimoji="0" lang="zh-CN" altLang="en-US" b="1" i="0" u="none" strike="noStrike" kern="1200" cap="none" spc="0" normalizeH="0" baseline="0" noProof="0" dirty="0">
                <a:ln>
                  <a:noFill/>
                </a:ln>
                <a:solidFill>
                  <a:srgbClr val="C00000"/>
                </a:solidFill>
                <a:effectLst/>
                <a:uLnTx/>
                <a:uFillTx/>
                <a:latin typeface="华文新魏" panose="02010800040101010101" pitchFamily="2" charset="-122"/>
                <a:ea typeface="华文新魏" panose="02010800040101010101" pitchFamily="2" charset="-122"/>
                <a:cs typeface="+mn-cs"/>
              </a:rPr>
              <a:t>意味</a:t>
            </a:r>
            <a:r>
              <a:rPr kumimoji="0" lang="zh-CN" altLang="en-US" b="1" i="0" u="none" strike="noStrike" kern="1200" cap="none" spc="0" normalizeH="0" baseline="0" noProof="0" dirty="0" smtClean="0">
                <a:ln>
                  <a:noFill/>
                </a:ln>
                <a:solidFill>
                  <a:srgbClr val="C00000"/>
                </a:solidFill>
                <a:effectLst/>
                <a:uLnTx/>
                <a:uFillTx/>
                <a:latin typeface="华文新魏" panose="02010800040101010101" pitchFamily="2" charset="-122"/>
                <a:ea typeface="华文新魏" panose="02010800040101010101" pitchFamily="2" charset="-122"/>
                <a:cs typeface="+mn-cs"/>
              </a:rPr>
              <a:t>着 </a:t>
            </a:r>
            <a:r>
              <a:rPr kumimoji="0" lang="zh-CN" altLang="en-US" sz="1400" b="0" i="0" u="none" strike="noStrike" kern="1200" cap="none" spc="0" normalizeH="0" baseline="0" noProof="0" dirty="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近</a:t>
            </a:r>
            <a:r>
              <a:rPr kumimoji="0" lang="zh-CN" altLang="en-US" sz="14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代以来久经磨难的中华民族迎来了从站起来、富起来到强起来的伟大飞跃，迎来了实现中华民族伟大复兴的光明前景；</a:t>
            </a:r>
          </a:p>
          <a:p>
            <a:pPr marR="0" lvl="0" algn="just" defTabSz="914400" rtl="0" eaLnBrk="1" fontAlgn="auto" latinLnBrk="0" hangingPunct="1">
              <a:lnSpc>
                <a:spcPct val="150000"/>
              </a:lnSpc>
              <a:spcBef>
                <a:spcPts val="300"/>
              </a:spcBef>
              <a:spcAft>
                <a:spcPts val="0"/>
              </a:spcAft>
              <a:buClrTx/>
              <a:buSzTx/>
              <a:tabLst/>
              <a:defRPr/>
            </a:pPr>
            <a:r>
              <a:rPr lang="zh-CN" altLang="en-US" b="1" dirty="0">
                <a:solidFill>
                  <a:srgbClr val="C00000"/>
                </a:solidFill>
                <a:latin typeface="华文新魏" panose="02010800040101010101" pitchFamily="2" charset="-122"/>
                <a:ea typeface="华文新魏" panose="02010800040101010101" pitchFamily="2" charset="-122"/>
              </a:rPr>
              <a:t>意味</a:t>
            </a:r>
            <a:r>
              <a:rPr lang="zh-CN" altLang="en-US" b="1" dirty="0" smtClean="0">
                <a:solidFill>
                  <a:srgbClr val="C00000"/>
                </a:solidFill>
                <a:latin typeface="华文新魏" panose="02010800040101010101" pitchFamily="2" charset="-122"/>
                <a:ea typeface="华文新魏" panose="02010800040101010101" pitchFamily="2" charset="-122"/>
              </a:rPr>
              <a:t>着 </a:t>
            </a:r>
            <a:r>
              <a:rPr kumimoji="0" lang="zh-CN" altLang="en-US" sz="1400" b="0" i="0" u="none" strike="noStrike" kern="1200" cap="none" spc="0" normalizeH="0" baseline="0" noProof="0" dirty="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科</a:t>
            </a:r>
            <a:r>
              <a:rPr kumimoji="0" lang="zh-CN" altLang="en-US" sz="14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学社会主义在二十一世纪的中国焕发出强大生机活力，在世界上高高举起了中国特色社会主义伟大旗帜；</a:t>
            </a:r>
          </a:p>
          <a:p>
            <a:pPr marR="0" lvl="0" algn="just" defTabSz="914400" rtl="0" eaLnBrk="1" fontAlgn="auto" latinLnBrk="0" hangingPunct="1">
              <a:lnSpc>
                <a:spcPct val="150000"/>
              </a:lnSpc>
              <a:spcBef>
                <a:spcPts val="300"/>
              </a:spcBef>
              <a:spcAft>
                <a:spcPts val="0"/>
              </a:spcAft>
              <a:buClrTx/>
              <a:buSzTx/>
              <a:tabLst/>
              <a:defRPr/>
            </a:pPr>
            <a:r>
              <a:rPr lang="zh-CN" altLang="en-US" b="1" dirty="0">
                <a:solidFill>
                  <a:srgbClr val="C00000"/>
                </a:solidFill>
                <a:latin typeface="华文新魏" panose="02010800040101010101" pitchFamily="2" charset="-122"/>
                <a:ea typeface="华文新魏" panose="02010800040101010101" pitchFamily="2" charset="-122"/>
              </a:rPr>
              <a:t>意味</a:t>
            </a:r>
            <a:r>
              <a:rPr lang="zh-CN" altLang="en-US" b="1" dirty="0" smtClean="0">
                <a:solidFill>
                  <a:srgbClr val="C00000"/>
                </a:solidFill>
                <a:latin typeface="华文新魏" panose="02010800040101010101" pitchFamily="2" charset="-122"/>
                <a:ea typeface="华文新魏" panose="02010800040101010101" pitchFamily="2" charset="-122"/>
              </a:rPr>
              <a:t>着 </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中</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国特色社会主义道路、理论、制度、文化不断发展，拓展了</a:t>
            </a:r>
            <a:r>
              <a:rPr kumimoji="0" lang="zh-CN" altLang="en-US" sz="14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发展中国家走向现代化的途径，给世界上那些既希望加快发展又希望保持自身独立性的国家和民族提供了全新选择，为解决人类问题贡献了中国智慧和中国方案</a:t>
            </a:r>
            <a:r>
              <a:rPr kumimoji="0" lang="zh-CN" altLang="en-US" sz="1400" b="0" i="0" u="none" strike="noStrike" kern="1200" cap="none" spc="0" normalizeH="0" baseline="0" noProof="0" dirty="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a:t>
            </a:r>
            <a:endParaRPr kumimoji="0" lang="en-US" altLang="zh-CN" sz="1400" b="0" i="0" u="none" strike="noStrike" kern="1200" cap="none" spc="0" normalizeH="0" baseline="0" noProof="0" dirty="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endParaRPr>
          </a:p>
          <a:p>
            <a:pPr marR="0" lvl="0" algn="r" defTabSz="914400" rtl="0" eaLnBrk="1" fontAlgn="auto" latinLnBrk="0" hangingPunct="1">
              <a:spcBef>
                <a:spcPts val="1200"/>
              </a:spcBef>
              <a:spcAft>
                <a:spcPts val="0"/>
              </a:spcAft>
              <a:buClrTx/>
              <a:buSzTx/>
              <a:tabLst/>
              <a:defRPr/>
            </a:pPr>
            <a:r>
              <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rPr>
              <a:t>——2017</a:t>
            </a: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rPr>
              <a:t>10</a:t>
            </a: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月</a:t>
            </a:r>
            <a:r>
              <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rPr>
              <a:t>18</a:t>
            </a: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日，习近平在中国共产党</a:t>
            </a:r>
            <a:r>
              <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rPr>
              <a:t/>
            </a:r>
            <a:br>
              <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rPr>
            </a:b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第十九次全国代表大会上的报告</a:t>
            </a:r>
            <a:endParaRPr kumimoji="0" lang="zh-CN" altLang="en-US" sz="12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10310" t="2746" r="4906"/>
          <a:stretch/>
        </p:blipFill>
        <p:spPr>
          <a:xfrm>
            <a:off x="1055688" y="1441504"/>
            <a:ext cx="5301048" cy="4683584"/>
          </a:xfrm>
          <a:prstGeom prst="rect">
            <a:avLst/>
          </a:prstGeom>
          <a:ln w="3810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58465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4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9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F15A3AE5-334F-4ADC-965C-A3690DA80D6C}"/>
              </a:ext>
            </a:extLst>
          </p:cNvPr>
          <p:cNvSpPr/>
          <p:nvPr/>
        </p:nvSpPr>
        <p:spPr>
          <a:xfrm>
            <a:off x="6696071" y="1936845"/>
            <a:ext cx="4501416" cy="4031873"/>
          </a:xfrm>
          <a:prstGeom prst="rect">
            <a:avLst/>
          </a:prstGeom>
        </p:spPr>
        <p:txBody>
          <a:bodyPr wrap="square">
            <a:spAutoFit/>
          </a:bodyPr>
          <a:lstStyle/>
          <a:p>
            <a:pPr marL="0" marR="0" lvl="0" indent="457200" algn="just" defTabSz="914400" rtl="0" eaLnBrk="1" fontAlgn="auto" latinLnBrk="0" hangingPunct="0">
              <a:lnSpc>
                <a:spcPct val="160000"/>
              </a:lnSpc>
              <a:spcBef>
                <a:spcPts val="0"/>
              </a:spcBef>
              <a:spcAft>
                <a:spcPts val="0"/>
              </a:spcAft>
              <a:buClrTx/>
              <a:buSzTx/>
              <a:buFontTx/>
              <a:buNone/>
              <a:tabLst/>
              <a:defRPr/>
            </a:pPr>
            <a:r>
              <a:rPr kumimoji="0" lang="zh-CN" altLang="en-US" sz="200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 新中国成立后，以毛泽东同志为主要代表的中国共产党人，带领全党和全国各族人民，在迅速医治战争创伤、恢复国民经济的基础上，创造性地进行社会主义改造，建立起社会主义基本制度，为新的历史时期开创中国特色社会主义提供了</a:t>
            </a:r>
            <a:r>
              <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宝贵经验</a:t>
            </a: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理论准备</a:t>
            </a: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物质基础</a:t>
            </a:r>
            <a:r>
              <a:rPr kumimoji="0" lang="zh-CN" altLang="en-US" sz="2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p>
        </p:txBody>
      </p:sp>
      <p:sp>
        <p:nvSpPr>
          <p:cNvPr id="5" name="矩形 4">
            <a:extLst>
              <a:ext uri="{FF2B5EF4-FFF2-40B4-BE49-F238E27FC236}">
                <a16:creationId xmlns:a16="http://schemas.microsoft.com/office/drawing/2014/main" xmlns="" id="{FE32C2E7-2ED4-4915-9928-8B61476B9DF6}"/>
              </a:ext>
            </a:extLst>
          </p:cNvPr>
          <p:cNvSpPr/>
          <p:nvPr/>
        </p:nvSpPr>
        <p:spPr>
          <a:xfrm>
            <a:off x="2986016" y="572956"/>
            <a:ext cx="6219969" cy="978729"/>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2. </a:t>
            </a:r>
            <a:r>
              <a:rPr kumimoji="0" lang="zh-CN" altLang="en-US" sz="24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中国特色社会主义是在中华人民共和国</a:t>
            </a:r>
            <a:endParaRPr kumimoji="0" lang="en-US" altLang="zh-CN" sz="24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成立近</a:t>
            </a:r>
            <a:r>
              <a:rPr kumimoji="0" lang="en-US" altLang="zh-CN" sz="24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70</a:t>
            </a:r>
            <a:r>
              <a:rPr kumimoji="0" lang="zh-CN" altLang="en-US" sz="24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年的持续探索中得来的</a:t>
            </a:r>
          </a:p>
        </p:txBody>
      </p:sp>
      <p:grpSp>
        <p:nvGrpSpPr>
          <p:cNvPr id="8" name="组合 7"/>
          <p:cNvGrpSpPr/>
          <p:nvPr/>
        </p:nvGrpSpPr>
        <p:grpSpPr>
          <a:xfrm>
            <a:off x="1026374" y="2114922"/>
            <a:ext cx="5255689" cy="3853796"/>
            <a:chOff x="1026374" y="2114922"/>
            <a:chExt cx="5255689" cy="3853796"/>
          </a:xfrm>
        </p:grpSpPr>
        <p:pic>
          <p:nvPicPr>
            <p:cNvPr id="4" name="图片 3"/>
            <p:cNvPicPr>
              <a:picLocks noChangeAspect="1"/>
            </p:cNvPicPr>
            <p:nvPr/>
          </p:nvPicPr>
          <p:blipFill>
            <a:blip r:embed="rId3"/>
            <a:stretch>
              <a:fillRect/>
            </a:stretch>
          </p:blipFill>
          <p:spPr>
            <a:xfrm>
              <a:off x="1026374" y="2114922"/>
              <a:ext cx="5255689" cy="3515472"/>
            </a:xfrm>
            <a:prstGeom prst="rect">
              <a:avLst/>
            </a:prstGeom>
          </p:spPr>
        </p:pic>
        <p:sp>
          <p:nvSpPr>
            <p:cNvPr id="7" name="矩形 6"/>
            <p:cNvSpPr/>
            <p:nvPr/>
          </p:nvSpPr>
          <p:spPr>
            <a:xfrm>
              <a:off x="2176890" y="5691719"/>
              <a:ext cx="2800767" cy="276999"/>
            </a:xfrm>
            <a:prstGeom prst="rect">
              <a:avLst/>
            </a:prstGeom>
          </p:spPr>
          <p:txBody>
            <a:bodyPr wrap="none">
              <a:spAutoFit/>
            </a:bodyPr>
            <a:lstStyle/>
            <a:p>
              <a:r>
                <a:rPr lang="zh-CN" altLang="en-US" sz="1200" dirty="0">
                  <a:latin typeface="微软雅黑" panose="020B0503020204020204" pitchFamily="34" charset="-122"/>
                  <a:ea typeface="微软雅黑" panose="020B0503020204020204" pitchFamily="34" charset="-122"/>
                </a:rPr>
                <a:t>第一届全国人大一次会</a:t>
              </a:r>
              <a:r>
                <a:rPr lang="zh-CN" altLang="en-US" sz="1200" dirty="0" smtClean="0">
                  <a:latin typeface="微软雅黑" panose="020B0503020204020204" pitchFamily="34" charset="-122"/>
                  <a:ea typeface="微软雅黑" panose="020B0503020204020204" pitchFamily="34" charset="-122"/>
                </a:rPr>
                <a:t>议部</a:t>
              </a:r>
              <a:r>
                <a:rPr lang="zh-CN" altLang="en-US" sz="1200" dirty="0">
                  <a:latin typeface="微软雅黑" panose="020B0503020204020204" pitchFamily="34" charset="-122"/>
                  <a:ea typeface="微软雅黑" panose="020B0503020204020204" pitchFamily="34" charset="-122"/>
                </a:rPr>
                <a:t>分代表合影</a:t>
              </a:r>
            </a:p>
          </p:txBody>
        </p:sp>
      </p:grpSp>
    </p:spTree>
    <p:extLst>
      <p:ext uri="{BB962C8B-B14F-4D97-AF65-F5344CB8AC3E}">
        <p14:creationId xmlns:p14="http://schemas.microsoft.com/office/powerpoint/2010/main" val="1462094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21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26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A8EC512E-2321-4F06-ADEB-2F43C65FBC5B}"/>
              </a:ext>
            </a:extLst>
          </p:cNvPr>
          <p:cNvSpPr/>
          <p:nvPr/>
        </p:nvSpPr>
        <p:spPr>
          <a:xfrm>
            <a:off x="1778643" y="838667"/>
            <a:ext cx="9049778" cy="1938992"/>
          </a:xfrm>
          <a:prstGeom prst="rect">
            <a:avLst/>
          </a:prstGeom>
        </p:spPr>
        <p:txBody>
          <a:bodyPr wrap="square">
            <a:spAutoFit/>
          </a:bodyPr>
          <a:lstStyle/>
          <a:p>
            <a:pPr algn="just" hangingPunct="0">
              <a:lnSpc>
                <a:spcPct val="150000"/>
              </a:lnSpc>
            </a:pPr>
            <a:r>
              <a:rPr lang="zh-CN" altLang="en-US" sz="2000" dirty="0">
                <a:solidFill>
                  <a:srgbClr val="262626"/>
                </a:solidFill>
                <a:latin typeface="微软雅黑" panose="020B0503020204020204" pitchFamily="34" charset="-122"/>
                <a:ea typeface="微软雅黑" panose="020B0503020204020204" pitchFamily="34" charset="-122"/>
              </a:rPr>
              <a:t>　</a:t>
            </a:r>
            <a:r>
              <a:rPr lang="zh-CN" altLang="en-US" sz="2000">
                <a:solidFill>
                  <a:srgbClr val="262626"/>
                </a:solidFill>
                <a:latin typeface="微软雅黑" panose="020B0503020204020204" pitchFamily="34" charset="-122"/>
                <a:ea typeface="微软雅黑" panose="020B0503020204020204" pitchFamily="34" charset="-122"/>
              </a:rPr>
              <a:t>　</a:t>
            </a:r>
            <a:r>
              <a:rPr lang="zh-CN" altLang="en-US" sz="2000" smtClean="0">
                <a:solidFill>
                  <a:srgbClr val="262626"/>
                </a:solidFill>
                <a:latin typeface="微软雅黑" panose="020B0503020204020204" pitchFamily="34" charset="-122"/>
                <a:ea typeface="微软雅黑" panose="020B0503020204020204" pitchFamily="34" charset="-122"/>
              </a:rPr>
              <a:t>以</a:t>
            </a:r>
            <a:r>
              <a:rPr lang="zh-CN" altLang="en-US" sz="2000" dirty="0">
                <a:solidFill>
                  <a:srgbClr val="262626"/>
                </a:solidFill>
                <a:latin typeface="微软雅黑" panose="020B0503020204020204" pitchFamily="34" charset="-122"/>
                <a:ea typeface="微软雅黑" panose="020B0503020204020204" pitchFamily="34" charset="-122"/>
              </a:rPr>
              <a:t>党的十一届三中全会为历史分期，我们党领导人民进行社会主义建设，主要分为</a:t>
            </a:r>
            <a:r>
              <a:rPr lang="zh-CN" altLang="en-US" sz="2000" b="1" dirty="0">
                <a:solidFill>
                  <a:srgbClr val="C00000"/>
                </a:solidFill>
                <a:latin typeface="微软雅黑" panose="020B0503020204020204" pitchFamily="34" charset="-122"/>
                <a:ea typeface="微软雅黑" panose="020B0503020204020204" pitchFamily="34" charset="-122"/>
              </a:rPr>
              <a:t>改革开放前</a:t>
            </a:r>
            <a:r>
              <a:rPr lang="zh-CN" altLang="en-US" sz="2000" dirty="0">
                <a:solidFill>
                  <a:srgbClr val="262626"/>
                </a:solidFill>
                <a:latin typeface="微软雅黑" panose="020B0503020204020204" pitchFamily="34" charset="-122"/>
                <a:ea typeface="微软雅黑" panose="020B0503020204020204" pitchFamily="34" charset="-122"/>
              </a:rPr>
              <a:t>和</a:t>
            </a:r>
            <a:r>
              <a:rPr lang="zh-CN" altLang="en-US" sz="2000" b="1" dirty="0">
                <a:solidFill>
                  <a:srgbClr val="C00000"/>
                </a:solidFill>
                <a:latin typeface="微软雅黑" panose="020B0503020204020204" pitchFamily="34" charset="-122"/>
                <a:ea typeface="微软雅黑" panose="020B0503020204020204" pitchFamily="34" charset="-122"/>
              </a:rPr>
              <a:t>改革开放后</a:t>
            </a:r>
            <a:r>
              <a:rPr lang="zh-CN" altLang="en-US" sz="2000" dirty="0">
                <a:solidFill>
                  <a:srgbClr val="262626"/>
                </a:solidFill>
                <a:latin typeface="微软雅黑" panose="020B0503020204020204" pitchFamily="34" charset="-122"/>
                <a:ea typeface="微软雅黑" panose="020B0503020204020204" pitchFamily="34" charset="-122"/>
              </a:rPr>
              <a:t>两个历史时期。改革开放前的社会主义实践探索为改革开放后的社会主义实践探索积累了条件，改革开放后的社会主义实践探索是对前一个时期实践探索的坚持、改革、发展。</a:t>
            </a:r>
          </a:p>
        </p:txBody>
      </p:sp>
      <p:pic>
        <p:nvPicPr>
          <p:cNvPr id="6" name="图片 5"/>
          <p:cNvPicPr>
            <a:picLocks noChangeAspect="1"/>
          </p:cNvPicPr>
          <p:nvPr/>
        </p:nvPicPr>
        <p:blipFill>
          <a:blip r:embed="rId3"/>
          <a:stretch>
            <a:fillRect/>
          </a:stretch>
        </p:blipFill>
        <p:spPr>
          <a:xfrm>
            <a:off x="1383869" y="3049120"/>
            <a:ext cx="9839325" cy="2552700"/>
          </a:xfrm>
          <a:prstGeom prst="rect">
            <a:avLst/>
          </a:prstGeom>
          <a:ln w="3810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7126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9AAC2F1F-27B2-4A36-830C-3CA12FBD1880}"/>
              </a:ext>
            </a:extLst>
          </p:cNvPr>
          <p:cNvSpPr/>
          <p:nvPr/>
        </p:nvSpPr>
        <p:spPr>
          <a:xfrm>
            <a:off x="6112649" y="2148431"/>
            <a:ext cx="5057208" cy="3667753"/>
          </a:xfrm>
          <a:prstGeom prst="rect">
            <a:avLst/>
          </a:prstGeom>
          <a:solidFill>
            <a:srgbClr val="C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 name="矩形 1">
            <a:extLst>
              <a:ext uri="{FF2B5EF4-FFF2-40B4-BE49-F238E27FC236}">
                <a16:creationId xmlns:a16="http://schemas.microsoft.com/office/drawing/2014/main" xmlns="" id="{34194DB4-9BE3-4847-9DC2-AF21E66ACB2A}"/>
              </a:ext>
            </a:extLst>
          </p:cNvPr>
          <p:cNvSpPr/>
          <p:nvPr/>
        </p:nvSpPr>
        <p:spPr>
          <a:xfrm>
            <a:off x="955013" y="714892"/>
            <a:ext cx="10283253" cy="978729"/>
          </a:xfrm>
          <a:prstGeom prst="rect">
            <a:avLst/>
          </a:prstGeom>
        </p:spPr>
        <p:txBody>
          <a:bodyPr wrap="square">
            <a:spAutoFit/>
          </a:bodyPr>
          <a:lstStyle/>
          <a:p>
            <a:pPr marL="0" marR="0" lvl="0" indent="457200" algn="ctr" defTabSz="914400" rtl="0" eaLnBrk="1" fontAlgn="auto" latinLnBrk="0" hangingPunct="1">
              <a:lnSpc>
                <a:spcPct val="120000"/>
              </a:lnSpc>
              <a:spcBef>
                <a:spcPts val="0"/>
              </a:spcBef>
              <a:spcAft>
                <a:spcPts val="0"/>
              </a:spcAft>
              <a:buClrTx/>
              <a:buSzTx/>
              <a:buFontTx/>
              <a:buNone/>
              <a:tabLst/>
              <a:defRPr/>
            </a:pPr>
            <a:r>
              <a:rPr lang="en-US" altLang="zh-CN" sz="2400" b="1" dirty="0">
                <a:solidFill>
                  <a:srgbClr val="262626"/>
                </a:solidFill>
                <a:latin typeface="微软雅黑" panose="020B0503020204020204" pitchFamily="34" charset="-122"/>
                <a:ea typeface="微软雅黑" panose="020B0503020204020204" pitchFamily="34" charset="-122"/>
              </a:rPr>
              <a:t>3</a:t>
            </a:r>
            <a:r>
              <a:rPr kumimoji="0" lang="en-US" altLang="zh-CN" sz="2400" b="1"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mn-cs"/>
              </a:rPr>
              <a:t>. </a:t>
            </a:r>
            <a:r>
              <a:rPr kumimoji="0" lang="zh-CN" altLang="en-US" sz="2400" b="1"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mn-cs"/>
              </a:rPr>
              <a:t>中国特色社会主义是在我们党领导人民进行伟大社会革命</a:t>
            </a:r>
            <a:r>
              <a:rPr kumimoji="0" lang="en-US" altLang="zh-CN" sz="2400" b="1"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mn-cs"/>
              </a:rPr>
              <a:t>90</a:t>
            </a:r>
            <a:r>
              <a:rPr kumimoji="0" lang="zh-CN" altLang="en-US" sz="2400" b="1"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mn-cs"/>
              </a:rPr>
              <a:t>多年的</a:t>
            </a:r>
            <a:endParaRPr kumimoji="0" lang="en-US" altLang="zh-CN" sz="2400" b="1"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mn-cs"/>
            </a:endParaRPr>
          </a:p>
          <a:p>
            <a:pPr marL="0" marR="0" lvl="0" indent="457200" algn="ctr" defTabSz="914400" rtl="0" eaLnBrk="1" fontAlgn="auto" latinLnBrk="0" hangingPunct="1">
              <a:lnSpc>
                <a:spcPct val="12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mn-cs"/>
              </a:rPr>
              <a:t>实践中得来的</a:t>
            </a:r>
          </a:p>
        </p:txBody>
      </p:sp>
      <p:sp>
        <p:nvSpPr>
          <p:cNvPr id="3" name="矩形 2">
            <a:extLst>
              <a:ext uri="{FF2B5EF4-FFF2-40B4-BE49-F238E27FC236}">
                <a16:creationId xmlns:a16="http://schemas.microsoft.com/office/drawing/2014/main" xmlns="" id="{F9C6D378-91C9-4226-8A7D-126AB676F42D}"/>
              </a:ext>
            </a:extLst>
          </p:cNvPr>
          <p:cNvSpPr/>
          <p:nvPr/>
        </p:nvSpPr>
        <p:spPr>
          <a:xfrm>
            <a:off x="6498197" y="2728141"/>
            <a:ext cx="4286111" cy="2346283"/>
          </a:xfrm>
          <a:prstGeom prst="rect">
            <a:avLst/>
          </a:prstGeom>
        </p:spPr>
        <p:txBody>
          <a:bodyPr wrap="square">
            <a:spAutoFit/>
          </a:bodyPr>
          <a:lstStyle/>
          <a:p>
            <a:pPr marL="0" marR="0" lvl="0" algn="just" defTabSz="914400" rtl="0" eaLnBrk="1" fontAlgn="auto" latinLnBrk="0" hangingPunct="1">
              <a:lnSpc>
                <a:spcPct val="150000"/>
              </a:lnSpc>
              <a:spcBef>
                <a:spcPts val="0"/>
              </a:spcBef>
              <a:spcAft>
                <a:spcPts val="0"/>
              </a:spcAft>
              <a:buClrTx/>
              <a:buSzTx/>
              <a:buFontTx/>
              <a:buNone/>
              <a:tabLst/>
              <a:defRPr/>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中国共产党成立后，领导人民进行了</a:t>
            </a:r>
            <a:r>
              <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28</a:t>
            </a: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年浴血奋战，完成了新民主主义革命，建立了中华人民共和国，实现了中国从几千年封建专制政治向人民民主的伟大飞跃。</a:t>
            </a:r>
          </a:p>
        </p:txBody>
      </p:sp>
      <p:pic>
        <p:nvPicPr>
          <p:cNvPr id="5" name="图片 4"/>
          <p:cNvPicPr>
            <a:picLocks noChangeAspect="1"/>
          </p:cNvPicPr>
          <p:nvPr/>
        </p:nvPicPr>
        <p:blipFill rotWithShape="1">
          <a:blip r:embed="rId3"/>
          <a:srcRect l="11849" b="6225"/>
          <a:stretch/>
        </p:blipFill>
        <p:spPr>
          <a:xfrm>
            <a:off x="1042947" y="2148431"/>
            <a:ext cx="5072742" cy="3669265"/>
          </a:xfrm>
          <a:prstGeom prst="rect">
            <a:avLst/>
          </a:prstGeom>
        </p:spPr>
      </p:pic>
    </p:spTree>
    <p:extLst>
      <p:ext uri="{BB962C8B-B14F-4D97-AF65-F5344CB8AC3E}">
        <p14:creationId xmlns:p14="http://schemas.microsoft.com/office/powerpoint/2010/main" val="3241038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23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28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33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ACAFFC25-FC55-4F0D-AE30-0CA3BB49C6B6}"/>
              </a:ext>
            </a:extLst>
          </p:cNvPr>
          <p:cNvSpPr/>
          <p:nvPr/>
        </p:nvSpPr>
        <p:spPr>
          <a:xfrm>
            <a:off x="6631565" y="2255858"/>
            <a:ext cx="4111117" cy="2346283"/>
          </a:xfrm>
          <a:prstGeom prst="rect">
            <a:avLst/>
          </a:prstGeom>
        </p:spPr>
        <p:txBody>
          <a:bodyPr wrap="square">
            <a:spAutoFit/>
          </a:bodyPr>
          <a:lstStyle/>
          <a:p>
            <a:pPr marL="0" marR="0" lvl="0" indent="457200" algn="just" defTabSz="914400" rtl="0" eaLnBrk="1" fontAlgn="auto" latinLnBrk="0" hangingPunct="1">
              <a:lnSpc>
                <a:spcPct val="15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mn-cs"/>
              </a:rPr>
              <a:t> 新中国成立以后，我们党团结带领人民完成社会主义革命，确立社会主义基本制度，实现了中华民族由近代不断衰落到根本扭转命运、持续走向繁荣富强的</a:t>
            </a:r>
            <a:r>
              <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伟大飞跃</a:t>
            </a:r>
            <a:r>
              <a:rPr kumimoji="0" lang="zh-CN" altLang="en-US" sz="20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mn-cs"/>
              </a:rPr>
              <a:t>。</a:t>
            </a:r>
          </a:p>
        </p:txBody>
      </p:sp>
      <p:pic>
        <p:nvPicPr>
          <p:cNvPr id="6" name="图片 5">
            <a:extLst>
              <a:ext uri="{FF2B5EF4-FFF2-40B4-BE49-F238E27FC236}">
                <a16:creationId xmlns:a16="http://schemas.microsoft.com/office/drawing/2014/main" xmlns="" id="{48A03D55-3E76-41CE-A4E3-2F4DE9856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4288" y="1211719"/>
            <a:ext cx="4811712" cy="4434562"/>
          </a:xfrm>
          <a:prstGeom prst="rect">
            <a:avLst/>
          </a:prstGeom>
          <a:ln w="3810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07516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xmlns="" id="{551BD23F-FE48-4416-A5E2-8C0F2822E877}"/>
              </a:ext>
            </a:extLst>
          </p:cNvPr>
          <p:cNvGrpSpPr/>
          <p:nvPr/>
        </p:nvGrpSpPr>
        <p:grpSpPr>
          <a:xfrm>
            <a:off x="1433172" y="975398"/>
            <a:ext cx="4067855" cy="5139376"/>
            <a:chOff x="1055688" y="1363217"/>
            <a:chExt cx="3592048" cy="4538235"/>
          </a:xfrm>
          <a:effectLst>
            <a:outerShdw blurRad="50800" dist="38100" dir="2700000" algn="tl" rotWithShape="0">
              <a:prstClr val="black">
                <a:alpha val="40000"/>
              </a:prstClr>
            </a:outerShdw>
          </a:effectLst>
        </p:grpSpPr>
        <p:sp>
          <p:nvSpPr>
            <p:cNvPr id="8" name="矩形 7">
              <a:extLst>
                <a:ext uri="{FF2B5EF4-FFF2-40B4-BE49-F238E27FC236}">
                  <a16:creationId xmlns:a16="http://schemas.microsoft.com/office/drawing/2014/main" xmlns="" id="{323089ED-235D-4795-951A-67B1CECF8198}"/>
                </a:ext>
              </a:extLst>
            </p:cNvPr>
            <p:cNvSpPr/>
            <p:nvPr/>
          </p:nvSpPr>
          <p:spPr>
            <a:xfrm rot="163152">
              <a:off x="1159471" y="1443450"/>
              <a:ext cx="3488265" cy="4458002"/>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xmlns="" id="{0809A3BB-CF96-477C-BC5D-C90C08B4AE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688" y="1363217"/>
              <a:ext cx="3488265" cy="4458002"/>
            </a:xfrm>
            <a:prstGeom prst="rect">
              <a:avLst/>
            </a:prstGeom>
            <a:effectLst>
              <a:outerShdw blurRad="50800" dist="38100" dir="2700000" algn="tl" rotWithShape="0">
                <a:prstClr val="black">
                  <a:alpha val="40000"/>
                </a:prstClr>
              </a:outerShdw>
            </a:effectLst>
          </p:spPr>
        </p:pic>
      </p:grpSp>
      <p:sp>
        <p:nvSpPr>
          <p:cNvPr id="16" name="矩形 15">
            <a:extLst>
              <a:ext uri="{FF2B5EF4-FFF2-40B4-BE49-F238E27FC236}">
                <a16:creationId xmlns:a16="http://schemas.microsoft.com/office/drawing/2014/main" xmlns="" id="{5F4482C6-2F95-4AE3-83FF-08693F8F55AD}"/>
              </a:ext>
            </a:extLst>
          </p:cNvPr>
          <p:cNvSpPr/>
          <p:nvPr/>
        </p:nvSpPr>
        <p:spPr>
          <a:xfrm>
            <a:off x="6096000" y="2183776"/>
            <a:ext cx="4662828" cy="2862322"/>
          </a:xfrm>
          <a:prstGeom prst="rect">
            <a:avLst/>
          </a:prstGeom>
        </p:spPr>
        <p:txBody>
          <a:bodyPr wrap="square">
            <a:spAutoFit/>
          </a:bodyPr>
          <a:lstStyle/>
          <a:p>
            <a:pPr lvl="0" indent="457200" algn="just">
              <a:lnSpc>
                <a:spcPct val="150000"/>
              </a:lnSpc>
              <a:defRPr/>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 党的十一届三中全会以后，我们党团结带领人民进行改革开放新的伟大革命，党的面貌、国家的面貌、人民的面貌、军队的面貌、中华民族的面貌发生了前所未有的变化，迎来了中华民族从</a:t>
            </a:r>
            <a:r>
              <a:rPr lang="zh-CN" altLang="en-US" sz="2000" b="1" dirty="0">
                <a:solidFill>
                  <a:srgbClr val="C00000"/>
                </a:solidFill>
                <a:latin typeface="微软雅黑" panose="020B0503020204020204" pitchFamily="34" charset="-122"/>
                <a:ea typeface="微软雅黑" panose="020B0503020204020204" pitchFamily="34" charset="-122"/>
              </a:rPr>
              <a:t>站起来</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2000" b="1" dirty="0">
                <a:solidFill>
                  <a:srgbClr val="C00000"/>
                </a:solidFill>
                <a:latin typeface="微软雅黑" panose="020B0503020204020204" pitchFamily="34" charset="-122"/>
                <a:ea typeface="微软雅黑" panose="020B0503020204020204" pitchFamily="34" charset="-122"/>
              </a:rPr>
              <a:t>富起来</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到</a:t>
            </a:r>
            <a:r>
              <a:rPr lang="zh-CN" altLang="en-US" sz="2000" b="1" dirty="0">
                <a:solidFill>
                  <a:srgbClr val="C00000"/>
                </a:solidFill>
                <a:latin typeface="微软雅黑" panose="020B0503020204020204" pitchFamily="34" charset="-122"/>
                <a:ea typeface="微软雅黑" panose="020B0503020204020204" pitchFamily="34" charset="-122"/>
              </a:rPr>
              <a:t>强起来</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的伟大飞跃。</a:t>
            </a:r>
          </a:p>
        </p:txBody>
      </p:sp>
    </p:spTree>
    <p:extLst>
      <p:ext uri="{BB962C8B-B14F-4D97-AF65-F5344CB8AC3E}">
        <p14:creationId xmlns:p14="http://schemas.microsoft.com/office/powerpoint/2010/main" val="1942962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1F9234B6-E5B7-487B-AA53-8D12E7CBC8AC}"/>
              </a:ext>
            </a:extLst>
          </p:cNvPr>
          <p:cNvSpPr/>
          <p:nvPr/>
        </p:nvSpPr>
        <p:spPr>
          <a:xfrm>
            <a:off x="2462662" y="777958"/>
            <a:ext cx="7266123" cy="978729"/>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4. </a:t>
            </a:r>
            <a:r>
              <a:rPr kumimoji="0" lang="zh-CN" altLang="en-US" sz="24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中国特色社会主义是在近代以来中华民族</a:t>
            </a:r>
            <a:endParaRPr kumimoji="0" lang="en-US" altLang="zh-CN" sz="24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由衰到盛</a:t>
            </a:r>
            <a:r>
              <a:rPr kumimoji="0" lang="en-US" altLang="zh-CN" sz="24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170</a:t>
            </a:r>
            <a:r>
              <a:rPr kumimoji="0" lang="zh-CN" altLang="en-US" sz="24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多年的历史进程中得来的</a:t>
            </a:r>
          </a:p>
        </p:txBody>
      </p:sp>
      <p:pic>
        <p:nvPicPr>
          <p:cNvPr id="5" name="图片 4">
            <a:extLst>
              <a:ext uri="{FF2B5EF4-FFF2-40B4-BE49-F238E27FC236}">
                <a16:creationId xmlns:a16="http://schemas.microsoft.com/office/drawing/2014/main" xmlns="" id="{BE8BB118-F0CE-444A-B18E-073324DA4F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688" y="2130436"/>
            <a:ext cx="5671539" cy="3727486"/>
          </a:xfrm>
          <a:prstGeom prst="rect">
            <a:avLst/>
          </a:prstGeom>
        </p:spPr>
      </p:pic>
      <p:sp>
        <p:nvSpPr>
          <p:cNvPr id="6" name="矩形 5">
            <a:extLst>
              <a:ext uri="{FF2B5EF4-FFF2-40B4-BE49-F238E27FC236}">
                <a16:creationId xmlns:a16="http://schemas.microsoft.com/office/drawing/2014/main" xmlns="" id="{10DDBCBE-FB54-4ADD-B016-942DDC6672F6}"/>
              </a:ext>
            </a:extLst>
          </p:cNvPr>
          <p:cNvSpPr/>
          <p:nvPr/>
        </p:nvSpPr>
        <p:spPr>
          <a:xfrm>
            <a:off x="6727227" y="2129660"/>
            <a:ext cx="4409086" cy="3729037"/>
          </a:xfrm>
          <a:prstGeom prst="rect">
            <a:avLst/>
          </a:prstGeom>
          <a:solidFill>
            <a:srgbClr val="C0000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xmlns="" id="{E93799C0-C8F1-433D-88B5-B355D9CB7A4D}"/>
              </a:ext>
            </a:extLst>
          </p:cNvPr>
          <p:cNvSpPr/>
          <p:nvPr/>
        </p:nvSpPr>
        <p:spPr>
          <a:xfrm>
            <a:off x="7238783" y="2590204"/>
            <a:ext cx="3385974" cy="2807948"/>
          </a:xfrm>
          <a:prstGeom prst="rect">
            <a:avLst/>
          </a:prstGeom>
        </p:spPr>
        <p:txBody>
          <a:bodyPr wrap="square">
            <a:spAutoFit/>
          </a:bodyPr>
          <a:lstStyle/>
          <a:p>
            <a:pPr marL="0" marR="0" lvl="0" indent="457200" algn="just" defTabSz="914400" rtl="0" eaLnBrk="1" fontAlgn="auto" latinLnBrk="0" hangingPunct="1">
              <a:lnSpc>
                <a:spcPct val="15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 1840</a:t>
            </a:r>
            <a:r>
              <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年鸦片战争之后，中华民族陷入内忧外患的灾难深渊，中国人民处于水深火热的悲惨境地，无数仁人志士前仆后继，进行了可歌可泣的抗争。</a:t>
            </a:r>
          </a:p>
        </p:txBody>
      </p:sp>
    </p:spTree>
    <p:extLst>
      <p:ext uri="{BB962C8B-B14F-4D97-AF65-F5344CB8AC3E}">
        <p14:creationId xmlns:p14="http://schemas.microsoft.com/office/powerpoint/2010/main" val="1201630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55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205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255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sp>
        <p:nvSpPr>
          <p:cNvPr id="5" name="矩形 24616"/>
          <p:cNvSpPr>
            <a:spLocks noChangeArrowheads="1"/>
          </p:cNvSpPr>
          <p:nvPr/>
        </p:nvSpPr>
        <p:spPr bwMode="auto">
          <a:xfrm>
            <a:off x="1076632" y="2835897"/>
            <a:ext cx="10038737" cy="178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45716" tIns="45716" rIns="45716" bIns="45716" anchor="ctr">
            <a:spAutoFit/>
          </a:bodyPr>
          <a:lstStyle>
            <a:lvl1pPr marL="457200">
              <a:defRPr sz="3600">
                <a:solidFill>
                  <a:srgbClr val="000000"/>
                </a:solidFill>
                <a:latin typeface="Helvetica" panose="020B0604020202020204" pitchFamily="34" charset="0"/>
                <a:sym typeface="Helvetica" panose="020B0604020202020204" pitchFamily="34" charset="0"/>
              </a:defRPr>
            </a:lvl1pPr>
            <a:lvl2pPr>
              <a:defRPr sz="3600">
                <a:solidFill>
                  <a:srgbClr val="000000"/>
                </a:solidFill>
                <a:latin typeface="Helvetica" panose="020B0604020202020204" pitchFamily="34" charset="0"/>
                <a:sym typeface="Helvetica" panose="020B0604020202020204" pitchFamily="34" charset="0"/>
              </a:defRPr>
            </a:lvl2pPr>
            <a:lvl3pPr>
              <a:defRPr sz="3600">
                <a:solidFill>
                  <a:srgbClr val="000000"/>
                </a:solidFill>
                <a:latin typeface="Helvetica" panose="020B0604020202020204" pitchFamily="34" charset="0"/>
                <a:sym typeface="Helvetica" panose="020B0604020202020204" pitchFamily="34" charset="0"/>
              </a:defRPr>
            </a:lvl3pPr>
            <a:lvl4pPr>
              <a:defRPr sz="3600">
                <a:solidFill>
                  <a:srgbClr val="000000"/>
                </a:solidFill>
                <a:latin typeface="Helvetica" panose="020B0604020202020204" pitchFamily="34" charset="0"/>
                <a:sym typeface="Helvetica" panose="020B0604020202020204" pitchFamily="34" charset="0"/>
              </a:defRPr>
            </a:lvl4pPr>
            <a:lvl5pPr>
              <a:defRPr sz="3600">
                <a:solidFill>
                  <a:srgbClr val="000000"/>
                </a:solidFill>
                <a:latin typeface="Helvetica" panose="020B0604020202020204" pitchFamily="34" charset="0"/>
                <a:sym typeface="Helvetica" panose="020B0604020202020204" pitchFamily="34" charset="0"/>
              </a:defRPr>
            </a:lvl5pPr>
            <a:lvl6pPr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marL="0" marR="0" lvl="0" indent="0" algn="ctr" defTabSz="914400" rtl="0" eaLnBrk="1" fontAlgn="base" latinLnBrk="0" hangingPunct="0">
              <a:lnSpc>
                <a:spcPct val="12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sym typeface="Heiti SC Medium" charset="0"/>
              </a:rPr>
              <a:t>坚持和发展中国特色社会主义是</a:t>
            </a:r>
          </a:p>
          <a:p>
            <a:pPr marL="0" marR="0" lvl="0" indent="0" algn="ctr" defTabSz="914400" rtl="0" eaLnBrk="1" fontAlgn="base" latinLnBrk="0" hangingPunct="0">
              <a:lnSpc>
                <a:spcPct val="12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sym typeface="Heiti SC Medium" charset="0"/>
              </a:rPr>
              <a:t>当代中国发展进步的根本方向</a:t>
            </a:r>
          </a:p>
        </p:txBody>
      </p:sp>
      <p:sp>
        <p:nvSpPr>
          <p:cNvPr id="6" name="矩形 5"/>
          <p:cNvSpPr/>
          <p:nvPr/>
        </p:nvSpPr>
        <p:spPr>
          <a:xfrm>
            <a:off x="4849505" y="1868914"/>
            <a:ext cx="2492990" cy="946413"/>
          </a:xfrm>
          <a:prstGeom prst="rect">
            <a:avLst/>
          </a:prstGeom>
        </p:spPr>
        <p:txBody>
          <a:bodyPr wrap="none">
            <a:spAutoFit/>
          </a:bodyPr>
          <a:lstStyle/>
          <a:p>
            <a:pPr marL="0" marR="0" lvl="0" indent="0" algn="ctr" defTabSz="914400" rtl="0" eaLnBrk="1" fontAlgn="base" latinLnBrk="0" hangingPunct="0">
              <a:lnSpc>
                <a:spcPct val="90000"/>
              </a:lnSpc>
              <a:spcBef>
                <a:spcPct val="0"/>
              </a:spcBef>
              <a:spcAft>
                <a:spcPct val="0"/>
              </a:spcAft>
              <a:buClrTx/>
              <a:buSzTx/>
              <a:buFont typeface="Arial" panose="020B0604020202020204" pitchFamily="34" charset="0"/>
              <a:buNone/>
              <a:tabLst/>
              <a:defRPr/>
            </a:pPr>
            <a:r>
              <a:rPr kumimoji="0" lang="zh-CN" altLang="en-US" sz="6000" i="0"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华文行楷" panose="02010800040101010101" pitchFamily="2" charset="-122"/>
                <a:ea typeface="华文行楷" panose="02010800040101010101" pitchFamily="2" charset="-122"/>
                <a:cs typeface="+mn-cs"/>
                <a:sym typeface="Heiti SC Medium" charset="0"/>
              </a:rPr>
              <a:t>第二讲</a:t>
            </a:r>
            <a:endParaRPr kumimoji="0" lang="zh-CN" altLang="en-US" sz="6000" i="0"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华文行楷" panose="02010800040101010101" pitchFamily="2" charset="-122"/>
              <a:ea typeface="华文行楷" panose="02010800040101010101" pitchFamily="2" charset="-122"/>
              <a:cs typeface="+mn-cs"/>
              <a:sym typeface="Helvetica"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5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18AC11B0-33B6-4630-83D7-D16B52AD9126}"/>
              </a:ext>
            </a:extLst>
          </p:cNvPr>
          <p:cNvSpPr/>
          <p:nvPr/>
        </p:nvSpPr>
        <p:spPr>
          <a:xfrm>
            <a:off x="1476139" y="868313"/>
            <a:ext cx="9140527" cy="1938992"/>
          </a:xfrm>
          <a:prstGeom prst="rect">
            <a:avLst/>
          </a:prstGeom>
        </p:spPr>
        <p:txBody>
          <a:bodyPr wrap="square">
            <a:spAutoFit/>
          </a:bodyPr>
          <a:lstStyle/>
          <a:p>
            <a:pPr lvl="0" indent="457200" algn="just">
              <a:lnSpc>
                <a:spcPct val="150000"/>
              </a:lnSpc>
              <a:defRPr/>
            </a:pPr>
            <a:r>
              <a:rPr lang="zh-CN" altLang="en-US" sz="2000" dirty="0" smtClean="0">
                <a:solidFill>
                  <a:schemeClr val="tx1">
                    <a:lumMod val="85000"/>
                    <a:lumOff val="15000"/>
                  </a:schemeClr>
                </a:solidFill>
                <a:latin typeface="微软雅黑" panose="020B0503020204020204" pitchFamily="34" charset="-122"/>
                <a:ea typeface="微软雅黑" panose="020B0503020204020204" pitchFamily="34" charset="-122"/>
              </a:rPr>
              <a:t> 十</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月革命一声炮响，给中国送来了马克思列宁主义，应运而生的中国共产党</a:t>
            </a:r>
            <a:r>
              <a:rPr kumimoji="0" lang="zh-CN" altLang="en-US" sz="20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为了实现人民幸福、民族复兴，团结带领人民历经千难万险，付出巨大牺牲，赢得新民主主义革命胜利，开展社会主义革命和社会主义建设，进行改革开放新的革命和社会主义现代化建设，</a:t>
            </a:r>
            <a:r>
              <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迎来了中华民族伟大复兴的光明前景</a:t>
            </a:r>
            <a:r>
              <a:rPr kumimoji="0" lang="zh-CN" altLang="en-US" sz="20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a:t>
            </a:r>
          </a:p>
        </p:txBody>
      </p:sp>
      <p:pic>
        <p:nvPicPr>
          <p:cNvPr id="7" name="Picture 3">
            <a:extLst>
              <a:ext uri="{FF2B5EF4-FFF2-40B4-BE49-F238E27FC236}">
                <a16:creationId xmlns:a16="http://schemas.microsoft.com/office/drawing/2014/main" xmlns="" id="{23E1B596-D4AD-4CBE-AA6D-97A5486BF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033" y="3069306"/>
            <a:ext cx="4726419" cy="2690561"/>
          </a:xfrm>
          <a:prstGeom prst="rect">
            <a:avLst/>
          </a:prstGeom>
          <a:noFill/>
          <a:ln w="381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6" name="Picture 2">
            <a:extLst>
              <a:ext uri="{FF2B5EF4-FFF2-40B4-BE49-F238E27FC236}">
                <a16:creationId xmlns:a16="http://schemas.microsoft.com/office/drawing/2014/main" xmlns="" id="{A4F20DAC-C870-4D4D-9CAB-508EC092DA8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7854"/>
          <a:stretch/>
        </p:blipFill>
        <p:spPr bwMode="auto">
          <a:xfrm>
            <a:off x="1195548" y="3069306"/>
            <a:ext cx="4710769" cy="2690561"/>
          </a:xfrm>
          <a:prstGeom prst="rect">
            <a:avLst/>
          </a:prstGeom>
          <a:noFill/>
          <a:ln w="381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36253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355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405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xmlns="" id="{74CAA31D-056B-4AA8-99E0-480CE7CB3F2F}"/>
              </a:ext>
            </a:extLst>
          </p:cNvPr>
          <p:cNvSpPr/>
          <p:nvPr/>
        </p:nvSpPr>
        <p:spPr>
          <a:xfrm>
            <a:off x="961290" y="559953"/>
            <a:ext cx="10274482" cy="581057"/>
          </a:xfrm>
          <a:prstGeom prst="rect">
            <a:avLst/>
          </a:prstGeom>
        </p:spPr>
        <p:txBody>
          <a:bodyPr wrap="square">
            <a:spAutoFit/>
          </a:bodyPr>
          <a:lstStyle/>
          <a:p>
            <a:pPr lvl="0" algn="ctr">
              <a:lnSpc>
                <a:spcPct val="150000"/>
              </a:lnSpc>
            </a:pPr>
            <a:r>
              <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rPr>
              <a:t>5. </a:t>
            </a: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中国特色社会主义是在对中华文明</a:t>
            </a:r>
            <a:r>
              <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rPr>
              <a:t>5000</a:t>
            </a: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多年的传承发展中得来的</a:t>
            </a:r>
            <a:endParaRPr kumimoji="0" lang="zh-CN" altLang="en-US" sz="24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endParaRPr>
          </a:p>
        </p:txBody>
      </p:sp>
      <p:sp>
        <p:nvSpPr>
          <p:cNvPr id="3" name="矩形 2">
            <a:extLst>
              <a:ext uri="{FF2B5EF4-FFF2-40B4-BE49-F238E27FC236}">
                <a16:creationId xmlns:a16="http://schemas.microsoft.com/office/drawing/2014/main" xmlns="" id="{AD91EB1E-AB69-4E9C-8161-33656076BCA4}"/>
              </a:ext>
            </a:extLst>
          </p:cNvPr>
          <p:cNvSpPr/>
          <p:nvPr/>
        </p:nvSpPr>
        <p:spPr>
          <a:xfrm>
            <a:off x="2161526" y="4223312"/>
            <a:ext cx="7868949" cy="1938992"/>
          </a:xfrm>
          <a:prstGeom prst="rect">
            <a:avLst/>
          </a:prstGeom>
        </p:spPr>
        <p:txBody>
          <a:bodyPr wrap="square">
            <a:spAutoFit/>
          </a:bodyPr>
          <a:lstStyle/>
          <a:p>
            <a:pPr lvl="0" indent="457200" algn="just" fontAlgn="base">
              <a:lnSpc>
                <a:spcPct val="150000"/>
              </a:lnSpc>
              <a:spcBef>
                <a:spcPct val="0"/>
              </a:spcBef>
              <a:spcAft>
                <a:spcPct val="0"/>
              </a:spcAft>
              <a:defRPr/>
            </a:pPr>
            <a:r>
              <a:rPr lang="zh-CN" altLang="en-US" sz="2000" dirty="0">
                <a:solidFill>
                  <a:srgbClr val="262626"/>
                </a:solidFill>
                <a:latin typeface="微软雅黑" panose="020B0503020204020204" pitchFamily="34" charset="-122"/>
                <a:ea typeface="微软雅黑" panose="020B0503020204020204" pitchFamily="34" charset="-122"/>
                <a:sym typeface="Helvetica" panose="020B0604020202020204" pitchFamily="34" charset="0"/>
              </a:rPr>
              <a:t> 中华优秀传统文化是中华民族的“根”和“魂”，是中华民族的突出优势，也是中国特色社会主义的</a:t>
            </a:r>
            <a:r>
              <a:rPr lang="zh-CN" altLang="en-US" sz="2000" b="1" dirty="0">
                <a:solidFill>
                  <a:srgbClr val="C00000"/>
                </a:solidFill>
                <a:latin typeface="微软雅黑" panose="020B0503020204020204" pitchFamily="34" charset="-122"/>
                <a:ea typeface="微软雅黑" panose="020B0503020204020204" pitchFamily="34" charset="-122"/>
                <a:sym typeface="Helvetica" panose="020B0604020202020204" pitchFamily="34" charset="0"/>
              </a:rPr>
              <a:t>文化之根</a:t>
            </a:r>
            <a:r>
              <a:rPr lang="zh-CN" altLang="en-US" sz="2000" dirty="0">
                <a:solidFill>
                  <a:srgbClr val="262626"/>
                </a:solidFill>
                <a:latin typeface="微软雅黑" panose="020B0503020204020204" pitchFamily="34" charset="-122"/>
                <a:ea typeface="微软雅黑" panose="020B0503020204020204" pitchFamily="34" charset="-122"/>
                <a:sym typeface="Helvetica" panose="020B0604020202020204" pitchFamily="34" charset="0"/>
              </a:rPr>
              <a:t>、</a:t>
            </a:r>
            <a:r>
              <a:rPr lang="zh-CN" altLang="en-US" sz="2000" b="1" dirty="0">
                <a:solidFill>
                  <a:srgbClr val="C00000"/>
                </a:solidFill>
                <a:latin typeface="微软雅黑" panose="020B0503020204020204" pitchFamily="34" charset="-122"/>
                <a:ea typeface="微软雅黑" panose="020B0503020204020204" pitchFamily="34" charset="-122"/>
                <a:sym typeface="Helvetica" panose="020B0604020202020204" pitchFamily="34" charset="0"/>
              </a:rPr>
              <a:t>文明之源</a:t>
            </a:r>
            <a:r>
              <a:rPr lang="zh-CN" altLang="en-US" sz="2000" dirty="0">
                <a:solidFill>
                  <a:srgbClr val="262626"/>
                </a:solidFill>
                <a:latin typeface="微软雅黑" panose="020B0503020204020204" pitchFamily="34" charset="-122"/>
                <a:ea typeface="微软雅黑" panose="020B0503020204020204" pitchFamily="34" charset="-122"/>
                <a:sym typeface="Helvetica" panose="020B0604020202020204" pitchFamily="34" charset="0"/>
              </a:rPr>
              <a:t>。</a:t>
            </a:r>
            <a:r>
              <a:rPr lang="en-US" altLang="zh-CN" sz="2000" dirty="0">
                <a:solidFill>
                  <a:srgbClr val="262626"/>
                </a:solidFill>
                <a:latin typeface="微软雅黑" panose="020B0503020204020204" pitchFamily="34" charset="-122"/>
                <a:ea typeface="微软雅黑" panose="020B0503020204020204" pitchFamily="34" charset="-122"/>
                <a:sym typeface="Helvetica" panose="020B0604020202020204" pitchFamily="34" charset="0"/>
              </a:rPr>
              <a:t>5000</a:t>
            </a:r>
            <a:r>
              <a:rPr lang="zh-CN" altLang="en-US" sz="2000" dirty="0">
                <a:solidFill>
                  <a:srgbClr val="262626"/>
                </a:solidFill>
                <a:latin typeface="微软雅黑" panose="020B0503020204020204" pitchFamily="34" charset="-122"/>
                <a:ea typeface="微软雅黑" panose="020B0503020204020204" pitchFamily="34" charset="-122"/>
                <a:sym typeface="Helvetica" panose="020B0604020202020204" pitchFamily="34" charset="0"/>
              </a:rPr>
              <a:t>多年连绵不断、博大精深的中华文化，包含着中华民族最根本的精神基因，是中华民族生生不息、发展壮大的丰厚滋养。</a:t>
            </a:r>
          </a:p>
        </p:txBody>
      </p:sp>
      <p:sp>
        <p:nvSpPr>
          <p:cNvPr id="9" name="Freeform 7">
            <a:extLst>
              <a:ext uri="{FF2B5EF4-FFF2-40B4-BE49-F238E27FC236}">
                <a16:creationId xmlns:a16="http://schemas.microsoft.com/office/drawing/2014/main" xmlns="" id="{C206006B-7D8E-47FF-8061-A3A856A59F6B}"/>
              </a:ext>
            </a:extLst>
          </p:cNvPr>
          <p:cNvSpPr>
            <a:spLocks/>
          </p:cNvSpPr>
          <p:nvPr/>
        </p:nvSpPr>
        <p:spPr bwMode="auto">
          <a:xfrm>
            <a:off x="5024401" y="1603591"/>
            <a:ext cx="2120047" cy="2120047"/>
          </a:xfrm>
          <a:custGeom>
            <a:avLst/>
            <a:gdLst>
              <a:gd name="T0" fmla="*/ 108 w 211"/>
              <a:gd name="T1" fmla="*/ 211 h 211"/>
              <a:gd name="T2" fmla="*/ 103 w 211"/>
              <a:gd name="T3" fmla="*/ 211 h 211"/>
              <a:gd name="T4" fmla="*/ 0 w 211"/>
              <a:gd name="T5" fmla="*/ 108 h 211"/>
              <a:gd name="T6" fmla="*/ 0 w 211"/>
              <a:gd name="T7" fmla="*/ 103 h 211"/>
              <a:gd name="T8" fmla="*/ 103 w 211"/>
              <a:gd name="T9" fmla="*/ 0 h 211"/>
              <a:gd name="T10" fmla="*/ 108 w 211"/>
              <a:gd name="T11" fmla="*/ 0 h 211"/>
              <a:gd name="T12" fmla="*/ 211 w 211"/>
              <a:gd name="T13" fmla="*/ 103 h 211"/>
              <a:gd name="T14" fmla="*/ 211 w 211"/>
              <a:gd name="T15" fmla="*/ 108 h 211"/>
              <a:gd name="T16" fmla="*/ 108 w 211"/>
              <a:gd name="T17"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 h="211">
                <a:moveTo>
                  <a:pt x="108" y="211"/>
                </a:moveTo>
                <a:cubicBezTo>
                  <a:pt x="103" y="211"/>
                  <a:pt x="103" y="211"/>
                  <a:pt x="103" y="211"/>
                </a:cubicBezTo>
                <a:cubicBezTo>
                  <a:pt x="46" y="211"/>
                  <a:pt x="0" y="165"/>
                  <a:pt x="0" y="108"/>
                </a:cubicBezTo>
                <a:cubicBezTo>
                  <a:pt x="0" y="103"/>
                  <a:pt x="0" y="103"/>
                  <a:pt x="0" y="103"/>
                </a:cubicBezTo>
                <a:cubicBezTo>
                  <a:pt x="0" y="46"/>
                  <a:pt x="46" y="0"/>
                  <a:pt x="103" y="0"/>
                </a:cubicBezTo>
                <a:cubicBezTo>
                  <a:pt x="108" y="0"/>
                  <a:pt x="108" y="0"/>
                  <a:pt x="108" y="0"/>
                </a:cubicBezTo>
                <a:cubicBezTo>
                  <a:pt x="165" y="0"/>
                  <a:pt x="211" y="46"/>
                  <a:pt x="211" y="103"/>
                </a:cubicBezTo>
                <a:cubicBezTo>
                  <a:pt x="211" y="108"/>
                  <a:pt x="211" y="108"/>
                  <a:pt x="211" y="108"/>
                </a:cubicBezTo>
                <a:cubicBezTo>
                  <a:pt x="211" y="165"/>
                  <a:pt x="165" y="211"/>
                  <a:pt x="108" y="211"/>
                </a:cubicBezTo>
                <a:close/>
              </a:path>
            </a:pathLst>
          </a:custGeom>
          <a:solidFill>
            <a:schemeClr val="bg1"/>
          </a:solidFill>
          <a:ln w="38100">
            <a:solidFill>
              <a:srgbClr val="C00000"/>
            </a:solid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th-TH" dirty="0"/>
          </a:p>
        </p:txBody>
      </p:sp>
      <p:sp>
        <p:nvSpPr>
          <p:cNvPr id="12" name="Oval 10">
            <a:extLst>
              <a:ext uri="{FF2B5EF4-FFF2-40B4-BE49-F238E27FC236}">
                <a16:creationId xmlns:a16="http://schemas.microsoft.com/office/drawing/2014/main" xmlns="" id="{D59D2F5B-90EF-4AA1-8070-D03687DFFF34}"/>
              </a:ext>
            </a:extLst>
          </p:cNvPr>
          <p:cNvSpPr>
            <a:spLocks noChangeArrowheads="1"/>
          </p:cNvSpPr>
          <p:nvPr/>
        </p:nvSpPr>
        <p:spPr bwMode="auto">
          <a:xfrm>
            <a:off x="4511499" y="2588488"/>
            <a:ext cx="161265" cy="160478"/>
          </a:xfrm>
          <a:prstGeom prst="ellipse">
            <a:avLst/>
          </a:prstGeom>
          <a:solidFill>
            <a:srgbClr val="C00000"/>
          </a:solidFill>
          <a:ln>
            <a:noFill/>
          </a:ln>
        </p:spPr>
        <p:txBody>
          <a:bodyPr vert="horz" wrap="square" lIns="91440" tIns="45720" rIns="91440" bIns="45720" numCol="1" anchor="t" anchorCtr="0" compatLnSpc="1">
            <a:prstTxWarp prst="textNoShape">
              <a:avLst/>
            </a:prstTxWarp>
          </a:bodyPr>
          <a:lstStyle/>
          <a:p>
            <a:endParaRPr lang="th-TH"/>
          </a:p>
        </p:txBody>
      </p:sp>
      <p:sp>
        <p:nvSpPr>
          <p:cNvPr id="13" name="Oval 11">
            <a:extLst>
              <a:ext uri="{FF2B5EF4-FFF2-40B4-BE49-F238E27FC236}">
                <a16:creationId xmlns:a16="http://schemas.microsoft.com/office/drawing/2014/main" xmlns="" id="{F649A3DA-AA11-450B-AC25-EC56DB2B9094}"/>
              </a:ext>
            </a:extLst>
          </p:cNvPr>
          <p:cNvSpPr>
            <a:spLocks noChangeArrowheads="1"/>
          </p:cNvSpPr>
          <p:nvPr/>
        </p:nvSpPr>
        <p:spPr bwMode="auto">
          <a:xfrm>
            <a:off x="7496085" y="2588488"/>
            <a:ext cx="151039" cy="160478"/>
          </a:xfrm>
          <a:prstGeom prst="ellipse">
            <a:avLst/>
          </a:prstGeom>
          <a:solidFill>
            <a:srgbClr val="FFC000"/>
          </a:solidFill>
          <a:ln>
            <a:noFill/>
          </a:ln>
        </p:spPr>
        <p:txBody>
          <a:bodyPr vert="horz" wrap="square" lIns="91440" tIns="45720" rIns="91440" bIns="45720" numCol="1" anchor="t" anchorCtr="0" compatLnSpc="1">
            <a:prstTxWarp prst="textNoShape">
              <a:avLst/>
            </a:prstTxWarp>
          </a:bodyPr>
          <a:lstStyle/>
          <a:p>
            <a:endParaRPr lang="th-TH"/>
          </a:p>
        </p:txBody>
      </p:sp>
      <p:sp>
        <p:nvSpPr>
          <p:cNvPr id="24" name="矩形 23">
            <a:extLst>
              <a:ext uri="{FF2B5EF4-FFF2-40B4-BE49-F238E27FC236}">
                <a16:creationId xmlns:a16="http://schemas.microsoft.com/office/drawing/2014/main" xmlns="" id="{917C6919-3D87-4752-BCF8-EBEBC5B9E76A}"/>
              </a:ext>
            </a:extLst>
          </p:cNvPr>
          <p:cNvSpPr/>
          <p:nvPr/>
        </p:nvSpPr>
        <p:spPr>
          <a:xfrm>
            <a:off x="5171353" y="2133723"/>
            <a:ext cx="1826142" cy="1077218"/>
          </a:xfrm>
          <a:prstGeom prst="rect">
            <a:avLst/>
          </a:prstGeom>
        </p:spPr>
        <p:txBody>
          <a:bodyPr wrap="none">
            <a:spAutoFit/>
          </a:bodyPr>
          <a:lstStyle/>
          <a:p>
            <a:pPr algn="ctr"/>
            <a:r>
              <a:rPr lang="zh-CN" altLang="en-US" sz="3200" b="1" dirty="0">
                <a:solidFill>
                  <a:srgbClr val="C00000"/>
                </a:solidFill>
                <a:latin typeface="微软雅黑" panose="020B0503020204020204" pitchFamily="34" charset="-122"/>
                <a:ea typeface="微软雅黑" panose="020B0503020204020204" pitchFamily="34" charset="-122"/>
                <a:sym typeface="Helvetica" panose="020B0604020202020204" pitchFamily="34" charset="0"/>
              </a:rPr>
              <a:t>中华优秀</a:t>
            </a:r>
            <a:endParaRPr lang="en-US" altLang="zh-CN" sz="3200" b="1" dirty="0">
              <a:solidFill>
                <a:srgbClr val="C00000"/>
              </a:solidFill>
              <a:latin typeface="微软雅黑" panose="020B0503020204020204" pitchFamily="34" charset="-122"/>
              <a:ea typeface="微软雅黑" panose="020B0503020204020204" pitchFamily="34" charset="-122"/>
              <a:sym typeface="Helvetica" panose="020B0604020202020204" pitchFamily="34" charset="0"/>
            </a:endParaRPr>
          </a:p>
          <a:p>
            <a:pPr algn="ctr"/>
            <a:r>
              <a:rPr lang="zh-CN" altLang="en-US" sz="3200" b="1" dirty="0">
                <a:solidFill>
                  <a:srgbClr val="C00000"/>
                </a:solidFill>
                <a:latin typeface="微软雅黑" panose="020B0503020204020204" pitchFamily="34" charset="-122"/>
                <a:ea typeface="微软雅黑" panose="020B0503020204020204" pitchFamily="34" charset="-122"/>
                <a:sym typeface="Helvetica" panose="020B0604020202020204" pitchFamily="34" charset="0"/>
              </a:rPr>
              <a:t>传统文化</a:t>
            </a:r>
            <a:endParaRPr lang="zh-CN" altLang="en-US" sz="3200" b="1" dirty="0">
              <a:solidFill>
                <a:srgbClr val="C00000"/>
              </a:solidFill>
            </a:endParaRPr>
          </a:p>
        </p:txBody>
      </p:sp>
      <p:grpSp>
        <p:nvGrpSpPr>
          <p:cNvPr id="4" name="组合 3">
            <a:extLst>
              <a:ext uri="{FF2B5EF4-FFF2-40B4-BE49-F238E27FC236}">
                <a16:creationId xmlns:a16="http://schemas.microsoft.com/office/drawing/2014/main" xmlns="" id="{30063D22-FD67-4D08-8CA4-39AF05C4476C}"/>
              </a:ext>
            </a:extLst>
          </p:cNvPr>
          <p:cNvGrpSpPr/>
          <p:nvPr/>
        </p:nvGrpSpPr>
        <p:grpSpPr>
          <a:xfrm>
            <a:off x="2341026" y="1720781"/>
            <a:ext cx="1590867" cy="1708219"/>
            <a:chOff x="2122046" y="1369287"/>
            <a:chExt cx="1825408" cy="2117454"/>
          </a:xfrm>
          <a:effectLst>
            <a:outerShdw blurRad="50800" dist="38100" dir="5400000" algn="t" rotWithShape="0">
              <a:prstClr val="black">
                <a:alpha val="40000"/>
              </a:prstClr>
            </a:outerShdw>
          </a:effectLst>
        </p:grpSpPr>
        <p:sp>
          <p:nvSpPr>
            <p:cNvPr id="10" name="Freeform 8">
              <a:extLst>
                <a:ext uri="{FF2B5EF4-FFF2-40B4-BE49-F238E27FC236}">
                  <a16:creationId xmlns:a16="http://schemas.microsoft.com/office/drawing/2014/main" xmlns="" id="{F3D87C68-8C4C-4246-850F-06CA0BCAC0BA}"/>
                </a:ext>
              </a:extLst>
            </p:cNvPr>
            <p:cNvSpPr>
              <a:spLocks/>
            </p:cNvSpPr>
            <p:nvPr/>
          </p:nvSpPr>
          <p:spPr bwMode="auto">
            <a:xfrm>
              <a:off x="2122046" y="1661333"/>
              <a:ext cx="1825408" cy="1825408"/>
            </a:xfrm>
            <a:custGeom>
              <a:avLst/>
              <a:gdLst>
                <a:gd name="T0" fmla="*/ 211 w 211"/>
                <a:gd name="T1" fmla="*/ 211 h 211"/>
                <a:gd name="T2" fmla="*/ 81 w 211"/>
                <a:gd name="T3" fmla="*/ 211 h 211"/>
                <a:gd name="T4" fmla="*/ 0 w 211"/>
                <a:gd name="T5" fmla="*/ 130 h 211"/>
                <a:gd name="T6" fmla="*/ 0 w 211"/>
                <a:gd name="T7" fmla="*/ 0 h 211"/>
                <a:gd name="T8" fmla="*/ 130 w 211"/>
                <a:gd name="T9" fmla="*/ 0 h 211"/>
                <a:gd name="T10" fmla="*/ 211 w 211"/>
                <a:gd name="T11" fmla="*/ 81 h 211"/>
                <a:gd name="T12" fmla="*/ 211 w 211"/>
                <a:gd name="T13" fmla="*/ 211 h 211"/>
              </a:gdLst>
              <a:ahLst/>
              <a:cxnLst>
                <a:cxn ang="0">
                  <a:pos x="T0" y="T1"/>
                </a:cxn>
                <a:cxn ang="0">
                  <a:pos x="T2" y="T3"/>
                </a:cxn>
                <a:cxn ang="0">
                  <a:pos x="T4" y="T5"/>
                </a:cxn>
                <a:cxn ang="0">
                  <a:pos x="T6" y="T7"/>
                </a:cxn>
                <a:cxn ang="0">
                  <a:pos x="T8" y="T9"/>
                </a:cxn>
                <a:cxn ang="0">
                  <a:pos x="T10" y="T11"/>
                </a:cxn>
                <a:cxn ang="0">
                  <a:pos x="T12" y="T13"/>
                </a:cxn>
              </a:cxnLst>
              <a:rect l="0" t="0" r="r" b="b"/>
              <a:pathLst>
                <a:path w="211" h="211">
                  <a:moveTo>
                    <a:pt x="211" y="211"/>
                  </a:moveTo>
                  <a:cubicBezTo>
                    <a:pt x="81" y="211"/>
                    <a:pt x="81" y="211"/>
                    <a:pt x="81" y="211"/>
                  </a:cubicBezTo>
                  <a:cubicBezTo>
                    <a:pt x="36" y="211"/>
                    <a:pt x="0" y="175"/>
                    <a:pt x="0" y="130"/>
                  </a:cubicBezTo>
                  <a:cubicBezTo>
                    <a:pt x="0" y="0"/>
                    <a:pt x="0" y="0"/>
                    <a:pt x="0" y="0"/>
                  </a:cubicBezTo>
                  <a:cubicBezTo>
                    <a:pt x="130" y="0"/>
                    <a:pt x="130" y="0"/>
                    <a:pt x="130" y="0"/>
                  </a:cubicBezTo>
                  <a:cubicBezTo>
                    <a:pt x="175" y="0"/>
                    <a:pt x="211" y="37"/>
                    <a:pt x="211" y="81"/>
                  </a:cubicBezTo>
                  <a:lnTo>
                    <a:pt x="211" y="211"/>
                  </a:ln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th-TH" sz="1600" dirty="0"/>
            </a:p>
          </p:txBody>
        </p:sp>
        <p:sp>
          <p:nvSpPr>
            <p:cNvPr id="26" name="矩形 25">
              <a:extLst>
                <a:ext uri="{FF2B5EF4-FFF2-40B4-BE49-F238E27FC236}">
                  <a16:creationId xmlns:a16="http://schemas.microsoft.com/office/drawing/2014/main" xmlns="" id="{B9D382CF-952B-4162-93CB-A38950F31B73}"/>
                </a:ext>
              </a:extLst>
            </p:cNvPr>
            <p:cNvSpPr/>
            <p:nvPr/>
          </p:nvSpPr>
          <p:spPr>
            <a:xfrm>
              <a:off x="2217824" y="1369287"/>
              <a:ext cx="1683357" cy="2022003"/>
            </a:xfrm>
            <a:prstGeom prst="rect">
              <a:avLst/>
            </a:prstGeom>
          </p:spPr>
          <p:txBody>
            <a:bodyPr wrap="none" anchor="b">
              <a:spAutoFit/>
            </a:bodyPr>
            <a:lstStyle/>
            <a:p>
              <a:r>
                <a:rPr lang="zh-CN" altLang="en-US" sz="9600" dirty="0">
                  <a:solidFill>
                    <a:schemeClr val="bg1"/>
                  </a:solidFill>
                  <a:effectLst>
                    <a:outerShdw blurRad="38100" dist="38100" dir="2700000" algn="tl">
                      <a:srgbClr val="000000">
                        <a:alpha val="43137"/>
                      </a:srgbClr>
                    </a:outerShdw>
                  </a:effectLst>
                  <a:latin typeface="隶书" panose="02010509060101010101" pitchFamily="49" charset="-122"/>
                  <a:ea typeface="隶书" panose="02010509060101010101" pitchFamily="49" charset="-122"/>
                  <a:sym typeface="Helvetica" panose="020B0604020202020204" pitchFamily="34" charset="0"/>
                </a:rPr>
                <a:t>根</a:t>
              </a:r>
              <a:endParaRPr lang="zh-CN" altLang="en-US" sz="9600" dirty="0">
                <a:solidFill>
                  <a:schemeClr val="bg1"/>
                </a:solidFill>
                <a:effectLst>
                  <a:outerShdw blurRad="38100" dist="38100" dir="2700000" algn="tl">
                    <a:srgbClr val="000000">
                      <a:alpha val="43137"/>
                    </a:srgbClr>
                  </a:outerShdw>
                </a:effectLst>
                <a:latin typeface="隶书" panose="02010509060101010101" pitchFamily="49" charset="-122"/>
                <a:ea typeface="隶书" panose="02010509060101010101" pitchFamily="49" charset="-122"/>
              </a:endParaRPr>
            </a:p>
          </p:txBody>
        </p:sp>
      </p:grpSp>
      <p:grpSp>
        <p:nvGrpSpPr>
          <p:cNvPr id="6" name="组合 5">
            <a:extLst>
              <a:ext uri="{FF2B5EF4-FFF2-40B4-BE49-F238E27FC236}">
                <a16:creationId xmlns:a16="http://schemas.microsoft.com/office/drawing/2014/main" xmlns="" id="{141324C6-737E-4B32-9BA1-EF41A2B797AF}"/>
              </a:ext>
            </a:extLst>
          </p:cNvPr>
          <p:cNvGrpSpPr/>
          <p:nvPr/>
        </p:nvGrpSpPr>
        <p:grpSpPr>
          <a:xfrm>
            <a:off x="8277283" y="1704545"/>
            <a:ext cx="1590867" cy="1724455"/>
            <a:chOff x="7921573" y="1228726"/>
            <a:chExt cx="2094478" cy="2239694"/>
          </a:xfrm>
          <a:effectLst>
            <a:outerShdw blurRad="50800" dist="38100" dir="5400000" algn="t" rotWithShape="0">
              <a:prstClr val="black">
                <a:alpha val="40000"/>
              </a:prstClr>
            </a:outerShdw>
          </a:effectLst>
        </p:grpSpPr>
        <p:sp>
          <p:nvSpPr>
            <p:cNvPr id="11" name="Freeform 9">
              <a:extLst>
                <a:ext uri="{FF2B5EF4-FFF2-40B4-BE49-F238E27FC236}">
                  <a16:creationId xmlns:a16="http://schemas.microsoft.com/office/drawing/2014/main" xmlns="" id="{E977E4C8-CE3C-4963-9C4A-3D793AB832F0}"/>
                </a:ext>
              </a:extLst>
            </p:cNvPr>
            <p:cNvSpPr>
              <a:spLocks/>
            </p:cNvSpPr>
            <p:nvPr/>
          </p:nvSpPr>
          <p:spPr bwMode="auto">
            <a:xfrm>
              <a:off x="7921573" y="1555811"/>
              <a:ext cx="2094478" cy="1912609"/>
            </a:xfrm>
            <a:custGeom>
              <a:avLst/>
              <a:gdLst>
                <a:gd name="T0" fmla="*/ 130 w 212"/>
                <a:gd name="T1" fmla="*/ 211 h 211"/>
                <a:gd name="T2" fmla="*/ 0 w 212"/>
                <a:gd name="T3" fmla="*/ 211 h 211"/>
                <a:gd name="T4" fmla="*/ 0 w 212"/>
                <a:gd name="T5" fmla="*/ 81 h 211"/>
                <a:gd name="T6" fmla="*/ 82 w 212"/>
                <a:gd name="T7" fmla="*/ 0 h 211"/>
                <a:gd name="T8" fmla="*/ 212 w 212"/>
                <a:gd name="T9" fmla="*/ 0 h 211"/>
                <a:gd name="T10" fmla="*/ 212 w 212"/>
                <a:gd name="T11" fmla="*/ 130 h 211"/>
                <a:gd name="T12" fmla="*/ 130 w 212"/>
                <a:gd name="T13" fmla="*/ 211 h 211"/>
              </a:gdLst>
              <a:ahLst/>
              <a:cxnLst>
                <a:cxn ang="0">
                  <a:pos x="T0" y="T1"/>
                </a:cxn>
                <a:cxn ang="0">
                  <a:pos x="T2" y="T3"/>
                </a:cxn>
                <a:cxn ang="0">
                  <a:pos x="T4" y="T5"/>
                </a:cxn>
                <a:cxn ang="0">
                  <a:pos x="T6" y="T7"/>
                </a:cxn>
                <a:cxn ang="0">
                  <a:pos x="T8" y="T9"/>
                </a:cxn>
                <a:cxn ang="0">
                  <a:pos x="T10" y="T11"/>
                </a:cxn>
                <a:cxn ang="0">
                  <a:pos x="T12" y="T13"/>
                </a:cxn>
              </a:cxnLst>
              <a:rect l="0" t="0" r="r" b="b"/>
              <a:pathLst>
                <a:path w="212" h="211">
                  <a:moveTo>
                    <a:pt x="130" y="211"/>
                  </a:moveTo>
                  <a:cubicBezTo>
                    <a:pt x="0" y="211"/>
                    <a:pt x="0" y="211"/>
                    <a:pt x="0" y="211"/>
                  </a:cubicBezTo>
                  <a:cubicBezTo>
                    <a:pt x="0" y="81"/>
                    <a:pt x="0" y="81"/>
                    <a:pt x="0" y="81"/>
                  </a:cubicBezTo>
                  <a:cubicBezTo>
                    <a:pt x="0" y="37"/>
                    <a:pt x="37" y="0"/>
                    <a:pt x="82" y="0"/>
                  </a:cubicBezTo>
                  <a:cubicBezTo>
                    <a:pt x="212" y="0"/>
                    <a:pt x="212" y="0"/>
                    <a:pt x="212" y="0"/>
                  </a:cubicBezTo>
                  <a:cubicBezTo>
                    <a:pt x="212" y="130"/>
                    <a:pt x="212" y="130"/>
                    <a:pt x="212" y="130"/>
                  </a:cubicBezTo>
                  <a:cubicBezTo>
                    <a:pt x="212" y="175"/>
                    <a:pt x="175" y="211"/>
                    <a:pt x="130" y="211"/>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th-TH" sz="1600"/>
            </a:p>
          </p:txBody>
        </p:sp>
        <p:sp>
          <p:nvSpPr>
            <p:cNvPr id="28" name="矩形 27">
              <a:extLst>
                <a:ext uri="{FF2B5EF4-FFF2-40B4-BE49-F238E27FC236}">
                  <a16:creationId xmlns:a16="http://schemas.microsoft.com/office/drawing/2014/main" xmlns="" id="{04AD6F53-2C84-4420-AED1-B7536C8ED454}"/>
                </a:ext>
              </a:extLst>
            </p:cNvPr>
            <p:cNvSpPr/>
            <p:nvPr/>
          </p:nvSpPr>
          <p:spPr>
            <a:xfrm>
              <a:off x="8061949" y="1228726"/>
              <a:ext cx="1931489" cy="2118597"/>
            </a:xfrm>
            <a:prstGeom prst="rect">
              <a:avLst/>
            </a:prstGeom>
          </p:spPr>
          <p:txBody>
            <a:bodyPr wrap="none" anchor="b">
              <a:spAutoFit/>
            </a:bodyPr>
            <a:lstStyle/>
            <a:p>
              <a:r>
                <a:rPr lang="zh-CN" altLang="en-US" sz="9600" dirty="0">
                  <a:solidFill>
                    <a:schemeClr val="bg1"/>
                  </a:solidFill>
                  <a:effectLst>
                    <a:outerShdw blurRad="38100" dist="38100" dir="2700000" algn="tl">
                      <a:srgbClr val="000000">
                        <a:alpha val="43137"/>
                      </a:srgbClr>
                    </a:outerShdw>
                  </a:effectLst>
                  <a:latin typeface="隶书" panose="02010509060101010101" pitchFamily="49" charset="-122"/>
                  <a:ea typeface="隶书" panose="02010509060101010101" pitchFamily="49" charset="-122"/>
                  <a:sym typeface="Helvetica" panose="020B0604020202020204" pitchFamily="34" charset="0"/>
                </a:rPr>
                <a:t>魂</a:t>
              </a:r>
              <a:endParaRPr lang="zh-CN" altLang="en-US" sz="9600" dirty="0">
                <a:solidFill>
                  <a:schemeClr val="bg1"/>
                </a:solidFill>
                <a:effectLst>
                  <a:outerShdw blurRad="38100" dist="38100" dir="2700000" algn="tl">
                    <a:srgbClr val="000000">
                      <a:alpha val="43137"/>
                    </a:srgbClr>
                  </a:outerShdw>
                </a:effectLst>
                <a:latin typeface="隶书" panose="02010509060101010101" pitchFamily="49" charset="-122"/>
                <a:ea typeface="隶书" panose="02010509060101010101" pitchFamily="49" charset="-122"/>
              </a:endParaRPr>
            </a:p>
          </p:txBody>
        </p:sp>
      </p:grpSp>
    </p:spTree>
    <p:extLst>
      <p:ext uri="{BB962C8B-B14F-4D97-AF65-F5344CB8AC3E}">
        <p14:creationId xmlns:p14="http://schemas.microsoft.com/office/powerpoint/2010/main" val="3516664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350"/>
                            </p:stCondLst>
                            <p:childTnLst>
                              <p:par>
                                <p:cTn id="9" presetID="21"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2000"/>
                                        <p:tgtEl>
                                          <p:spTgt spid="9"/>
                                        </p:tgtEl>
                                      </p:cBhvr>
                                    </p:animEffect>
                                  </p:childTnLst>
                                </p:cTn>
                              </p:par>
                            </p:childTnLst>
                          </p:cTn>
                        </p:par>
                        <p:par>
                          <p:cTn id="12" fill="hold">
                            <p:stCondLst>
                              <p:cond delay="335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par>
                          <p:cTn id="22" fill="hold">
                            <p:stCondLst>
                              <p:cond delay="4000"/>
                            </p:stCondLst>
                            <p:childTnLst>
                              <p:par>
                                <p:cTn id="23" presetID="53" presetClass="entr" presetSubtype="16"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par>
                          <p:cTn id="28" fill="hold">
                            <p:stCondLst>
                              <p:cond delay="4500"/>
                            </p:stCondLst>
                            <p:childTnLst>
                              <p:par>
                                <p:cTn id="29" presetID="53" presetClass="entr" presetSubtype="16"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par>
                          <p:cTn id="34" fill="hold">
                            <p:stCondLst>
                              <p:cond delay="5000"/>
                            </p:stCondLst>
                            <p:childTnLst>
                              <p:par>
                                <p:cTn id="35" presetID="10" presetClass="entr" presetSubtype="0" fill="hold" grpId="0" nodeType="afterEffect">
                                  <p:stCondLst>
                                    <p:cond delay="0"/>
                                  </p:stCondLst>
                                  <p:iterate type="wd">
                                    <p:tmPct val="10000"/>
                                  </p:iterate>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9" grpId="0" animBg="1"/>
      <p:bldP spid="12" grpId="0" animBg="1"/>
      <p:bldP spid="13" grpId="0" animBg="1"/>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xmlns="" id="{FB7ED55B-6957-4D72-BFE8-F174FE108ED9}"/>
              </a:ext>
            </a:extLst>
          </p:cNvPr>
          <p:cNvSpPr/>
          <p:nvPr/>
        </p:nvSpPr>
        <p:spPr>
          <a:xfrm>
            <a:off x="4562617" y="1570195"/>
            <a:ext cx="6208052" cy="3539430"/>
          </a:xfrm>
          <a:prstGeom prst="rect">
            <a:avLst/>
          </a:prstGeom>
        </p:spPr>
        <p:txBody>
          <a:bodyPr wrap="square">
            <a:spAutoFit/>
          </a:bodyPr>
          <a:lstStyle/>
          <a:p>
            <a:pPr indent="457200" algn="just">
              <a:lnSpc>
                <a:spcPct val="160000"/>
              </a:lnSpc>
              <a:spcAft>
                <a:spcPts val="0"/>
              </a:spcAft>
            </a:pPr>
            <a:r>
              <a:rPr lang="zh-CN" altLang="zh-CN" sz="2000" kern="100" dirty="0">
                <a:solidFill>
                  <a:srgbClr val="262626"/>
                </a:solidFill>
                <a:latin typeface="微软雅黑" panose="020B0503020204020204" pitchFamily="34" charset="-122"/>
                <a:ea typeface="微软雅黑" panose="020B0503020204020204" pitchFamily="34" charset="-122"/>
              </a:rPr>
              <a:t>在带领中国人民进行革命、建设、改革的长期历史实践中，中国共产党人始终是中国优秀传统文化的忠实继承者和弘扬者，从孔夫子到孙中山，我们都注意汲取其中积极的养分。中国人民正在为实现“</a:t>
            </a:r>
            <a:r>
              <a:rPr lang="zh-CN" altLang="zh-CN" sz="2000" b="1" kern="100" dirty="0">
                <a:solidFill>
                  <a:srgbClr val="C00000"/>
                </a:solidFill>
                <a:latin typeface="微软雅黑" panose="020B0503020204020204" pitchFamily="34" charset="-122"/>
                <a:ea typeface="微软雅黑" panose="020B0503020204020204" pitchFamily="34" charset="-122"/>
              </a:rPr>
              <a:t>两个一百年</a:t>
            </a:r>
            <a:r>
              <a:rPr lang="zh-CN" altLang="zh-CN" sz="2000" kern="100" dirty="0">
                <a:solidFill>
                  <a:srgbClr val="262626"/>
                </a:solidFill>
                <a:latin typeface="微软雅黑" panose="020B0503020204020204" pitchFamily="34" charset="-122"/>
                <a:ea typeface="微软雅黑" panose="020B0503020204020204" pitchFamily="34" charset="-122"/>
              </a:rPr>
              <a:t>”奋斗目标而努力，其中全面建成小康社会中的“</a:t>
            </a:r>
            <a:r>
              <a:rPr lang="zh-CN" altLang="zh-CN" sz="2000" b="1" kern="100" dirty="0">
                <a:solidFill>
                  <a:srgbClr val="C00000"/>
                </a:solidFill>
                <a:latin typeface="微软雅黑" panose="020B0503020204020204" pitchFamily="34" charset="-122"/>
                <a:ea typeface="微软雅黑" panose="020B0503020204020204" pitchFamily="34" charset="-122"/>
              </a:rPr>
              <a:t>小康</a:t>
            </a:r>
            <a:r>
              <a:rPr lang="zh-CN" altLang="zh-CN" sz="2000" kern="100" dirty="0">
                <a:solidFill>
                  <a:srgbClr val="262626"/>
                </a:solidFill>
                <a:latin typeface="微软雅黑" panose="020B0503020204020204" pitchFamily="34" charset="-122"/>
                <a:ea typeface="微软雅黑" panose="020B0503020204020204" pitchFamily="34" charset="-122"/>
              </a:rPr>
              <a:t>”这个概念，就出自《礼记•礼运》，是中华民族自古以来追求的理想社会状态。</a:t>
            </a:r>
          </a:p>
        </p:txBody>
      </p:sp>
      <p:pic>
        <p:nvPicPr>
          <p:cNvPr id="9" name="图片 8">
            <a:extLst>
              <a:ext uri="{FF2B5EF4-FFF2-40B4-BE49-F238E27FC236}">
                <a16:creationId xmlns:a16="http://schemas.microsoft.com/office/drawing/2014/main" xmlns="" id="{A40D8F91-FFE2-494A-9EC5-E94F5299C6B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820793" y="1187824"/>
            <a:ext cx="2369242" cy="448235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48431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3912ACCC-1377-4C9D-AFA0-503316580118}"/>
              </a:ext>
            </a:extLst>
          </p:cNvPr>
          <p:cNvSpPr/>
          <p:nvPr/>
        </p:nvSpPr>
        <p:spPr>
          <a:xfrm>
            <a:off x="1845343" y="1041393"/>
            <a:ext cx="8501312" cy="1938992"/>
          </a:xfrm>
          <a:prstGeom prst="rect">
            <a:avLst/>
          </a:prstGeom>
        </p:spPr>
        <p:txBody>
          <a:bodyPr wrap="square">
            <a:spAutoFit/>
          </a:bodyPr>
          <a:lstStyle/>
          <a:p>
            <a:pPr lvl="0" indent="457200" algn="just" fontAlgn="base">
              <a:lnSpc>
                <a:spcPct val="150000"/>
              </a:lnSpc>
              <a:spcBef>
                <a:spcPct val="0"/>
              </a:spcBef>
              <a:spcAft>
                <a:spcPct val="0"/>
              </a:spcAft>
              <a:defRPr/>
            </a:pPr>
            <a:r>
              <a:rPr lang="zh-CN" altLang="en-US" sz="2000" dirty="0">
                <a:solidFill>
                  <a:prstClr val="black"/>
                </a:solidFill>
                <a:latin typeface="微软雅黑" panose="020B0503020204020204" pitchFamily="34" charset="-122"/>
                <a:ea typeface="微软雅黑" panose="020B0503020204020204" pitchFamily="34" charset="-122"/>
                <a:sym typeface="Helvetica" panose="020B0604020202020204" pitchFamily="34" charset="0"/>
              </a:rPr>
              <a:t> </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Helvetica" panose="020B0604020202020204" pitchFamily="34" charset="0"/>
              </a:rPr>
              <a:t>我们党在推进革命、建设、改革的进程中，是经过反复比较和总结，历史地选择了马克思主义、选择了社会主义道路的。</a:t>
            </a:r>
            <a:r>
              <a:rPr lang="zh-CN" altLang="en-US" sz="2000" b="1" dirty="0">
                <a:solidFill>
                  <a:srgbClr val="C00000"/>
                </a:solidFill>
                <a:latin typeface="微软雅黑" panose="020B0503020204020204" pitchFamily="34" charset="-122"/>
                <a:ea typeface="微软雅黑" panose="020B0503020204020204" pitchFamily="34" charset="-122"/>
                <a:sym typeface="Helvetica" panose="020B0604020202020204" pitchFamily="34" charset="0"/>
              </a:rPr>
              <a:t>只有社会主义才能救中国</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Helvetica" panose="020B0604020202020204" pitchFamily="34" charset="0"/>
              </a:rPr>
              <a:t>，</a:t>
            </a:r>
            <a:r>
              <a:rPr lang="zh-CN" altLang="en-US" sz="2000" b="1" dirty="0">
                <a:solidFill>
                  <a:srgbClr val="C00000"/>
                </a:solidFill>
                <a:latin typeface="微软雅黑" panose="020B0503020204020204" pitchFamily="34" charset="-122"/>
                <a:ea typeface="微软雅黑" panose="020B0503020204020204" pitchFamily="34" charset="-122"/>
                <a:sym typeface="Helvetica" panose="020B0604020202020204" pitchFamily="34" charset="0"/>
              </a:rPr>
              <a:t>只有坚持和发展中国特色社会主义才能实现中华民族伟大复兴</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Helvetica" panose="020B0604020202020204" pitchFamily="34" charset="0"/>
              </a:rPr>
              <a:t>，这既是历史的结论，也是未来的昭示。</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sym typeface="Helvetica" panose="020B0604020202020204" pitchFamily="34" charset="0"/>
            </a:endParaRPr>
          </a:p>
        </p:txBody>
      </p:sp>
      <p:grpSp>
        <p:nvGrpSpPr>
          <p:cNvPr id="23" name="组合 22">
            <a:extLst>
              <a:ext uri="{FF2B5EF4-FFF2-40B4-BE49-F238E27FC236}">
                <a16:creationId xmlns:a16="http://schemas.microsoft.com/office/drawing/2014/main" xmlns="" id="{B9C8D60A-26D5-42F4-803C-FCC9AB464D29}"/>
              </a:ext>
            </a:extLst>
          </p:cNvPr>
          <p:cNvGrpSpPr/>
          <p:nvPr/>
        </p:nvGrpSpPr>
        <p:grpSpPr>
          <a:xfrm>
            <a:off x="1845343" y="3841504"/>
            <a:ext cx="3308091" cy="1667026"/>
            <a:chOff x="1845343" y="3714179"/>
            <a:chExt cx="3308091" cy="1667026"/>
          </a:xfrm>
        </p:grpSpPr>
        <p:sp>
          <p:nvSpPr>
            <p:cNvPr id="13" name="ïṥḻiḓé">
              <a:extLst>
                <a:ext uri="{FF2B5EF4-FFF2-40B4-BE49-F238E27FC236}">
                  <a16:creationId xmlns:a16="http://schemas.microsoft.com/office/drawing/2014/main" xmlns="" id="{274F8FAB-026F-4F57-A5B9-0AC2EB511926}"/>
                </a:ext>
              </a:extLst>
            </p:cNvPr>
            <p:cNvSpPr/>
            <p:nvPr/>
          </p:nvSpPr>
          <p:spPr>
            <a:xfrm>
              <a:off x="1845343" y="3714179"/>
              <a:ext cx="3308091" cy="1667026"/>
            </a:xfrm>
            <a:custGeom>
              <a:avLst/>
              <a:gdLst>
                <a:gd name="connsiteX0" fmla="*/ 101734 w 2806603"/>
                <a:gd name="connsiteY0" fmla="*/ 0 h 1296144"/>
                <a:gd name="connsiteX1" fmla="*/ 2158531 w 2806603"/>
                <a:gd name="connsiteY1" fmla="*/ 0 h 1296144"/>
                <a:gd name="connsiteX2" fmla="*/ 2806603 w 2806603"/>
                <a:gd name="connsiteY2" fmla="*/ 648072 h 1296144"/>
                <a:gd name="connsiteX3" fmla="*/ 2158531 w 2806603"/>
                <a:gd name="connsiteY3" fmla="*/ 1296144 h 1296144"/>
                <a:gd name="connsiteX4" fmla="*/ 101734 w 2806603"/>
                <a:gd name="connsiteY4" fmla="*/ 1296144 h 1296144"/>
                <a:gd name="connsiteX5" fmla="*/ 0 w 2806603"/>
                <a:gd name="connsiteY5" fmla="*/ 1194410 h 1296144"/>
                <a:gd name="connsiteX6" fmla="*/ 0 w 2806603"/>
                <a:gd name="connsiteY6" fmla="*/ 101734 h 1296144"/>
                <a:gd name="connsiteX7" fmla="*/ 101734 w 2806603"/>
                <a:gd name="connsiteY7" fmla="*/ 0 h 1296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6603" h="1296144">
                  <a:moveTo>
                    <a:pt x="101734" y="0"/>
                  </a:moveTo>
                  <a:lnTo>
                    <a:pt x="2158531" y="0"/>
                  </a:lnTo>
                  <a:lnTo>
                    <a:pt x="2806603" y="648072"/>
                  </a:lnTo>
                  <a:lnTo>
                    <a:pt x="2158531" y="1296144"/>
                  </a:lnTo>
                  <a:lnTo>
                    <a:pt x="101734" y="1296144"/>
                  </a:lnTo>
                  <a:cubicBezTo>
                    <a:pt x="45548" y="1296144"/>
                    <a:pt x="0" y="1250596"/>
                    <a:pt x="0" y="1194410"/>
                  </a:cubicBezTo>
                  <a:lnTo>
                    <a:pt x="0" y="101734"/>
                  </a:lnTo>
                  <a:cubicBezTo>
                    <a:pt x="0" y="45548"/>
                    <a:pt x="45548" y="0"/>
                    <a:pt x="101734" y="0"/>
                  </a:cubicBezTo>
                  <a:close/>
                </a:path>
              </a:pathLst>
            </a:custGeom>
            <a:solidFill>
              <a:schemeClr val="accent2">
                <a:lumMod val="75000"/>
              </a:scheme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anchor="ctr" anchorCtr="0" forceAA="0" compatLnSpc="1">
              <a:normAutofit/>
            </a:bodyPr>
            <a:lstStyle>
              <a:defPPr>
                <a:defRPr lang="zh-CN"/>
              </a:defPPr>
              <a:lvl1pPr marL="0" algn="l" defTabSz="913765" rtl="0" eaLnBrk="1" latinLnBrk="0" hangingPunct="1">
                <a:defRPr sz="1800" kern="1200">
                  <a:solidFill>
                    <a:schemeClr val="lt1"/>
                  </a:solidFill>
                </a:defRPr>
              </a:lvl1pPr>
              <a:lvl2pPr marL="457200" algn="l" defTabSz="913765" rtl="0" eaLnBrk="1" latinLnBrk="0" hangingPunct="1">
                <a:defRPr sz="1800" kern="1200">
                  <a:solidFill>
                    <a:schemeClr val="lt1"/>
                  </a:solidFill>
                </a:defRPr>
              </a:lvl2pPr>
              <a:lvl3pPr marL="914400" algn="l" defTabSz="913765" rtl="0" eaLnBrk="1" latinLnBrk="0" hangingPunct="1">
                <a:defRPr sz="1800" kern="1200">
                  <a:solidFill>
                    <a:schemeClr val="lt1"/>
                  </a:solidFill>
                </a:defRPr>
              </a:lvl3pPr>
              <a:lvl4pPr marL="1371600" algn="l" defTabSz="913765" rtl="0" eaLnBrk="1" latinLnBrk="0" hangingPunct="1">
                <a:defRPr sz="1800" kern="1200">
                  <a:solidFill>
                    <a:schemeClr val="lt1"/>
                  </a:solidFill>
                </a:defRPr>
              </a:lvl4pPr>
              <a:lvl5pPr marL="1828800" algn="l" defTabSz="913765" rtl="0" eaLnBrk="1" latinLnBrk="0" hangingPunct="1">
                <a:defRPr sz="1800" kern="1200">
                  <a:solidFill>
                    <a:schemeClr val="lt1"/>
                  </a:solidFill>
                </a:defRPr>
              </a:lvl5pPr>
              <a:lvl6pPr marL="2286000" algn="l" defTabSz="913765" rtl="0" eaLnBrk="1" latinLnBrk="0" hangingPunct="1">
                <a:defRPr sz="1800" kern="1200">
                  <a:solidFill>
                    <a:schemeClr val="lt1"/>
                  </a:solidFill>
                </a:defRPr>
              </a:lvl6pPr>
              <a:lvl7pPr marL="2743200" algn="l" defTabSz="913765" rtl="0" eaLnBrk="1" latinLnBrk="0" hangingPunct="1">
                <a:defRPr sz="1800" kern="1200">
                  <a:solidFill>
                    <a:schemeClr val="lt1"/>
                  </a:solidFill>
                </a:defRPr>
              </a:lvl7pPr>
              <a:lvl8pPr marL="3200400" algn="l" defTabSz="913765" rtl="0" eaLnBrk="1" latinLnBrk="0" hangingPunct="1">
                <a:defRPr sz="1800" kern="1200">
                  <a:solidFill>
                    <a:schemeClr val="lt1"/>
                  </a:solidFill>
                </a:defRPr>
              </a:lvl8pPr>
              <a:lvl9pPr marL="3657600" algn="l" defTabSz="913765" rtl="0" eaLnBrk="1" latinLnBrk="0" hangingPunct="1">
                <a:defRPr sz="1800" kern="1200">
                  <a:solidFill>
                    <a:schemeClr val="lt1"/>
                  </a:solidFill>
                </a:defRPr>
              </a:lvl9pPr>
            </a:lstStyle>
            <a:p>
              <a:endParaRPr lang="zh-CN" altLang="en-US" sz="1400" b="1" dirty="0">
                <a:solidFill>
                  <a:schemeClr val="bg1"/>
                </a:solidFill>
              </a:endParaRPr>
            </a:p>
          </p:txBody>
        </p:sp>
        <p:sp>
          <p:nvSpPr>
            <p:cNvPr id="3" name="矩形 2">
              <a:extLst>
                <a:ext uri="{FF2B5EF4-FFF2-40B4-BE49-F238E27FC236}">
                  <a16:creationId xmlns:a16="http://schemas.microsoft.com/office/drawing/2014/main" xmlns="" id="{571CCC35-62DC-48F8-9FC2-1E2D526CB48B}"/>
                </a:ext>
              </a:extLst>
            </p:cNvPr>
            <p:cNvSpPr/>
            <p:nvPr/>
          </p:nvSpPr>
          <p:spPr>
            <a:xfrm>
              <a:off x="2128339" y="4255302"/>
              <a:ext cx="2358338" cy="584775"/>
            </a:xfrm>
            <a:prstGeom prst="rect">
              <a:avLst/>
            </a:prstGeom>
          </p:spPr>
          <p:txBody>
            <a:bodyPr wrap="none">
              <a:spAutoFit/>
            </a:bodyPr>
            <a:lstStyle/>
            <a:p>
              <a:r>
                <a:rPr lang="zh-CN" altLang="en-US" sz="3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历史的结论 </a:t>
              </a:r>
            </a:p>
          </p:txBody>
        </p:sp>
      </p:grpSp>
      <p:grpSp>
        <p:nvGrpSpPr>
          <p:cNvPr id="24" name="组合 23">
            <a:extLst>
              <a:ext uri="{FF2B5EF4-FFF2-40B4-BE49-F238E27FC236}">
                <a16:creationId xmlns:a16="http://schemas.microsoft.com/office/drawing/2014/main" xmlns="" id="{E38E3D88-BCA8-4A85-8353-05A1E734B421}"/>
              </a:ext>
            </a:extLst>
          </p:cNvPr>
          <p:cNvGrpSpPr/>
          <p:nvPr/>
        </p:nvGrpSpPr>
        <p:grpSpPr>
          <a:xfrm>
            <a:off x="7010455" y="3834350"/>
            <a:ext cx="3689636" cy="1667026"/>
            <a:chOff x="7010455" y="3707025"/>
            <a:chExt cx="3689636" cy="1667026"/>
          </a:xfrm>
        </p:grpSpPr>
        <p:sp>
          <p:nvSpPr>
            <p:cNvPr id="18" name="îṡļîḍè">
              <a:extLst>
                <a:ext uri="{FF2B5EF4-FFF2-40B4-BE49-F238E27FC236}">
                  <a16:creationId xmlns:a16="http://schemas.microsoft.com/office/drawing/2014/main" xmlns="" id="{77F64512-AC0B-4ED8-9F1A-9D3C1F539F5D}"/>
                </a:ext>
              </a:extLst>
            </p:cNvPr>
            <p:cNvSpPr/>
            <p:nvPr/>
          </p:nvSpPr>
          <p:spPr>
            <a:xfrm flipH="1">
              <a:off x="7010455" y="3707025"/>
              <a:ext cx="3336200" cy="1667026"/>
            </a:xfrm>
            <a:custGeom>
              <a:avLst/>
              <a:gdLst>
                <a:gd name="connsiteX0" fmla="*/ 101734 w 2806603"/>
                <a:gd name="connsiteY0" fmla="*/ 0 h 1296144"/>
                <a:gd name="connsiteX1" fmla="*/ 2158531 w 2806603"/>
                <a:gd name="connsiteY1" fmla="*/ 0 h 1296144"/>
                <a:gd name="connsiteX2" fmla="*/ 2806603 w 2806603"/>
                <a:gd name="connsiteY2" fmla="*/ 648072 h 1296144"/>
                <a:gd name="connsiteX3" fmla="*/ 2158531 w 2806603"/>
                <a:gd name="connsiteY3" fmla="*/ 1296144 h 1296144"/>
                <a:gd name="connsiteX4" fmla="*/ 101734 w 2806603"/>
                <a:gd name="connsiteY4" fmla="*/ 1296144 h 1296144"/>
                <a:gd name="connsiteX5" fmla="*/ 0 w 2806603"/>
                <a:gd name="connsiteY5" fmla="*/ 1194410 h 1296144"/>
                <a:gd name="connsiteX6" fmla="*/ 0 w 2806603"/>
                <a:gd name="connsiteY6" fmla="*/ 101734 h 1296144"/>
                <a:gd name="connsiteX7" fmla="*/ 101734 w 2806603"/>
                <a:gd name="connsiteY7" fmla="*/ 0 h 1296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6603" h="1296144">
                  <a:moveTo>
                    <a:pt x="101734" y="0"/>
                  </a:moveTo>
                  <a:lnTo>
                    <a:pt x="2158531" y="0"/>
                  </a:lnTo>
                  <a:lnTo>
                    <a:pt x="2806603" y="648072"/>
                  </a:lnTo>
                  <a:lnTo>
                    <a:pt x="2158531" y="1296144"/>
                  </a:lnTo>
                  <a:lnTo>
                    <a:pt x="101734" y="1296144"/>
                  </a:lnTo>
                  <a:cubicBezTo>
                    <a:pt x="45548" y="1296144"/>
                    <a:pt x="0" y="1250596"/>
                    <a:pt x="0" y="1194410"/>
                  </a:cubicBezTo>
                  <a:lnTo>
                    <a:pt x="0" y="101734"/>
                  </a:lnTo>
                  <a:cubicBezTo>
                    <a:pt x="0" y="45548"/>
                    <a:pt x="45548" y="0"/>
                    <a:pt x="101734" y="0"/>
                  </a:cubicBezTo>
                  <a:close/>
                </a:path>
              </a:pathLst>
            </a:custGeom>
            <a:solidFill>
              <a:srgbClr val="C0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anchor="ctr" anchorCtr="0" forceAA="0" compatLnSpc="1">
              <a:normAutofit/>
            </a:bodyPr>
            <a:lstStyle>
              <a:defPPr>
                <a:defRPr lang="zh-CN"/>
              </a:defPPr>
              <a:lvl1pPr marL="0" algn="l" defTabSz="913765" rtl="0" eaLnBrk="1" latinLnBrk="0" hangingPunct="1">
                <a:defRPr sz="1800" kern="1200">
                  <a:solidFill>
                    <a:schemeClr val="lt1"/>
                  </a:solidFill>
                </a:defRPr>
              </a:lvl1pPr>
              <a:lvl2pPr marL="457200" algn="l" defTabSz="913765" rtl="0" eaLnBrk="1" latinLnBrk="0" hangingPunct="1">
                <a:defRPr sz="1800" kern="1200">
                  <a:solidFill>
                    <a:schemeClr val="lt1"/>
                  </a:solidFill>
                </a:defRPr>
              </a:lvl2pPr>
              <a:lvl3pPr marL="914400" algn="l" defTabSz="913765" rtl="0" eaLnBrk="1" latinLnBrk="0" hangingPunct="1">
                <a:defRPr sz="1800" kern="1200">
                  <a:solidFill>
                    <a:schemeClr val="lt1"/>
                  </a:solidFill>
                </a:defRPr>
              </a:lvl3pPr>
              <a:lvl4pPr marL="1371600" algn="l" defTabSz="913765" rtl="0" eaLnBrk="1" latinLnBrk="0" hangingPunct="1">
                <a:defRPr sz="1800" kern="1200">
                  <a:solidFill>
                    <a:schemeClr val="lt1"/>
                  </a:solidFill>
                </a:defRPr>
              </a:lvl4pPr>
              <a:lvl5pPr marL="1828800" algn="l" defTabSz="913765" rtl="0" eaLnBrk="1" latinLnBrk="0" hangingPunct="1">
                <a:defRPr sz="1800" kern="1200">
                  <a:solidFill>
                    <a:schemeClr val="lt1"/>
                  </a:solidFill>
                </a:defRPr>
              </a:lvl5pPr>
              <a:lvl6pPr marL="2286000" algn="l" defTabSz="913765" rtl="0" eaLnBrk="1" latinLnBrk="0" hangingPunct="1">
                <a:defRPr sz="1800" kern="1200">
                  <a:solidFill>
                    <a:schemeClr val="lt1"/>
                  </a:solidFill>
                </a:defRPr>
              </a:lvl6pPr>
              <a:lvl7pPr marL="2743200" algn="l" defTabSz="913765" rtl="0" eaLnBrk="1" latinLnBrk="0" hangingPunct="1">
                <a:defRPr sz="1800" kern="1200">
                  <a:solidFill>
                    <a:schemeClr val="lt1"/>
                  </a:solidFill>
                </a:defRPr>
              </a:lvl7pPr>
              <a:lvl8pPr marL="3200400" algn="l" defTabSz="913765" rtl="0" eaLnBrk="1" latinLnBrk="0" hangingPunct="1">
                <a:defRPr sz="1800" kern="1200">
                  <a:solidFill>
                    <a:schemeClr val="lt1"/>
                  </a:solidFill>
                </a:defRPr>
              </a:lvl8pPr>
              <a:lvl9pPr marL="3657600" algn="l" defTabSz="913765" rtl="0" eaLnBrk="1" latinLnBrk="0" hangingPunct="1">
                <a:defRPr sz="1800" kern="1200">
                  <a:solidFill>
                    <a:schemeClr val="lt1"/>
                  </a:solidFill>
                </a:defRPr>
              </a:lvl9pPr>
            </a:lstStyle>
            <a:p>
              <a:pPr algn="r"/>
              <a:endParaRPr lang="zh-CN" altLang="en-US" sz="1400" b="1" dirty="0">
                <a:solidFill>
                  <a:schemeClr val="bg1"/>
                </a:solidFill>
              </a:endParaRPr>
            </a:p>
          </p:txBody>
        </p:sp>
        <p:sp>
          <p:nvSpPr>
            <p:cNvPr id="11" name="矩形 10"/>
            <p:cNvSpPr/>
            <p:nvPr/>
          </p:nvSpPr>
          <p:spPr>
            <a:xfrm>
              <a:off x="7010455" y="4245590"/>
              <a:ext cx="3689636" cy="584775"/>
            </a:xfrm>
            <a:prstGeom prst="rect">
              <a:avLst/>
            </a:prstGeom>
          </p:spPr>
          <p:txBody>
            <a:bodyPr wrap="square">
              <a:spAutoFit/>
            </a:bodyPr>
            <a:lstStyle/>
            <a:p>
              <a:pPr algn="ctr"/>
              <a:r>
                <a:rPr lang="zh-CN" altLang="en-US" sz="3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未来的昭示 </a:t>
              </a:r>
            </a:p>
          </p:txBody>
        </p:sp>
      </p:grpSp>
      <p:sp>
        <p:nvSpPr>
          <p:cNvPr id="22" name="星形: 五角 21">
            <a:extLst>
              <a:ext uri="{FF2B5EF4-FFF2-40B4-BE49-F238E27FC236}">
                <a16:creationId xmlns:a16="http://schemas.microsoft.com/office/drawing/2014/main" xmlns="" id="{217FE13F-2046-4904-8158-E1D65B5E1035}"/>
              </a:ext>
            </a:extLst>
          </p:cNvPr>
          <p:cNvSpPr/>
          <p:nvPr/>
        </p:nvSpPr>
        <p:spPr>
          <a:xfrm>
            <a:off x="5415187" y="3994203"/>
            <a:ext cx="1361625" cy="1361625"/>
          </a:xfrm>
          <a:prstGeom prst="star5">
            <a:avLst/>
          </a:prstGeom>
          <a:solidFill>
            <a:srgbClr val="FF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642426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3650"/>
                            </p:stCondLst>
                            <p:childTnLst>
                              <p:par>
                                <p:cTn id="9" presetID="53" presetClass="entr" presetSubtype="16"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ppt_w</p:attrName>
                                        </p:attrNameLst>
                                      </p:cBhvr>
                                      <p:tavLst>
                                        <p:tav tm="0">
                                          <p:val>
                                            <p:fltVal val="0"/>
                                          </p:val>
                                        </p:tav>
                                        <p:tav tm="100000">
                                          <p:val>
                                            <p:strVal val="#ppt_w"/>
                                          </p:val>
                                        </p:tav>
                                      </p:tavLst>
                                    </p:anim>
                                    <p:anim calcmode="lin" valueType="num">
                                      <p:cBhvr>
                                        <p:cTn id="12" dur="500" fill="hold"/>
                                        <p:tgtEl>
                                          <p:spTgt spid="22"/>
                                        </p:tgtEl>
                                        <p:attrNameLst>
                                          <p:attrName>ppt_h</p:attrName>
                                        </p:attrNameLst>
                                      </p:cBhvr>
                                      <p:tavLst>
                                        <p:tav tm="0">
                                          <p:val>
                                            <p:fltVal val="0"/>
                                          </p:val>
                                        </p:tav>
                                        <p:tav tm="100000">
                                          <p:val>
                                            <p:strVal val="#ppt_h"/>
                                          </p:val>
                                        </p:tav>
                                      </p:tavLst>
                                    </p:anim>
                                    <p:animEffect transition="in" filter="fade">
                                      <p:cBhvr>
                                        <p:cTn id="13" dur="500"/>
                                        <p:tgtEl>
                                          <p:spTgt spid="22"/>
                                        </p:tgtEl>
                                      </p:cBhvr>
                                    </p:animEffect>
                                  </p:childTnLst>
                                </p:cTn>
                              </p:par>
                            </p:childTnLst>
                          </p:cTn>
                        </p:par>
                        <p:par>
                          <p:cTn id="14" fill="hold">
                            <p:stCondLst>
                              <p:cond delay="4150"/>
                            </p:stCondLst>
                            <p:childTnLst>
                              <p:par>
                                <p:cTn id="15" presetID="22" presetClass="entr" presetSubtype="2"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right)">
                                      <p:cBhvr>
                                        <p:cTn id="17" dur="500"/>
                                        <p:tgtEl>
                                          <p:spTgt spid="23"/>
                                        </p:tgtEl>
                                      </p:cBhvr>
                                    </p:animEffect>
                                  </p:childTnLst>
                                </p:cTn>
                              </p:par>
                            </p:childTnLst>
                          </p:cTn>
                        </p:par>
                        <p:par>
                          <p:cTn id="18" fill="hold">
                            <p:stCondLst>
                              <p:cond delay="4650"/>
                            </p:stCondLst>
                            <p:childTnLst>
                              <p:par>
                                <p:cTn id="19" presetID="22" presetClass="entr" presetSubtype="8"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xmlns="" id="{5F05A1D0-9941-49D7-9D79-BE9C0759B287}"/>
              </a:ext>
            </a:extLst>
          </p:cNvPr>
          <p:cNvSpPr/>
          <p:nvPr/>
        </p:nvSpPr>
        <p:spPr>
          <a:xfrm>
            <a:off x="2979076" y="2854043"/>
            <a:ext cx="6233846" cy="1384290"/>
          </a:xfrm>
          <a:prstGeom prst="rect">
            <a:avLst/>
          </a:prstGeom>
        </p:spPr>
        <p:txBody>
          <a:bodyPr wrap="square">
            <a:spAutoFit/>
          </a:bodyPr>
          <a:lstStyle/>
          <a:p>
            <a:pPr algn="ctr">
              <a:lnSpc>
                <a:spcPct val="120000"/>
              </a:lnSpc>
            </a:pPr>
            <a:r>
              <a:rPr lang="zh-CN" altLang="en-US" sz="3600" b="1" spc="700" dirty="0">
                <a:solidFill>
                  <a:schemeClr val="tx1">
                    <a:lumMod val="85000"/>
                    <a:lumOff val="15000"/>
                  </a:schemeClr>
                </a:solidFill>
                <a:latin typeface="华文新魏" panose="02010800040101010101" pitchFamily="2" charset="-122"/>
                <a:ea typeface="华文新魏" panose="02010800040101010101" pitchFamily="2" charset="-122"/>
                <a:cs typeface="微软雅黑" panose="020B0503020204020204" pitchFamily="34" charset="-122"/>
              </a:rPr>
              <a:t>千磨万击还坚劲</a:t>
            </a:r>
            <a:endParaRPr lang="en-US" altLang="zh-CN" sz="3600" b="1" spc="700" dirty="0">
              <a:solidFill>
                <a:schemeClr val="tx1">
                  <a:lumMod val="85000"/>
                  <a:lumOff val="15000"/>
                </a:schemeClr>
              </a:solidFill>
              <a:latin typeface="华文新魏" panose="02010800040101010101" pitchFamily="2" charset="-122"/>
              <a:ea typeface="华文新魏" panose="02010800040101010101" pitchFamily="2" charset="-122"/>
              <a:cs typeface="微软雅黑" panose="020B0503020204020204" pitchFamily="34" charset="-122"/>
            </a:endParaRPr>
          </a:p>
          <a:p>
            <a:pPr algn="ctr">
              <a:lnSpc>
                <a:spcPct val="120000"/>
              </a:lnSpc>
            </a:pPr>
            <a:r>
              <a:rPr lang="zh-CN" altLang="en-US" sz="3600" b="1" spc="700" dirty="0">
                <a:solidFill>
                  <a:schemeClr val="tx1">
                    <a:lumMod val="85000"/>
                    <a:lumOff val="15000"/>
                  </a:schemeClr>
                </a:solidFill>
                <a:latin typeface="华文新魏" panose="02010800040101010101" pitchFamily="2" charset="-122"/>
                <a:ea typeface="华文新魏" panose="02010800040101010101" pitchFamily="2" charset="-122"/>
                <a:cs typeface="微软雅黑" panose="020B0503020204020204" pitchFamily="34" charset="-122"/>
              </a:rPr>
              <a:t>任尔东西南北风</a:t>
            </a:r>
            <a:endParaRPr lang="en-US" altLang="zh-CN" sz="3600" b="1" spc="700" dirty="0">
              <a:solidFill>
                <a:schemeClr val="tx1">
                  <a:lumMod val="85000"/>
                  <a:lumOff val="15000"/>
                </a:schemeClr>
              </a:solidFill>
              <a:latin typeface="华文新魏" panose="02010800040101010101" pitchFamily="2" charset="-122"/>
              <a:ea typeface="华文新魏" panose="02010800040101010101" pitchFamily="2" charset="-122"/>
              <a:cs typeface="微软雅黑" panose="020B0503020204020204" pitchFamily="34" charset="-122"/>
            </a:endParaRPr>
          </a:p>
        </p:txBody>
      </p:sp>
      <p:sp>
        <p:nvSpPr>
          <p:cNvPr id="2" name="TextBox 100">
            <a:extLst>
              <a:ext uri="{FF2B5EF4-FFF2-40B4-BE49-F238E27FC236}">
                <a16:creationId xmlns:a16="http://schemas.microsoft.com/office/drawing/2014/main" xmlns="" id="{218456A2-636C-4F41-8CE6-EC06E101A935}"/>
              </a:ext>
            </a:extLst>
          </p:cNvPr>
          <p:cNvSpPr txBox="1">
            <a:spLocks noChangeArrowheads="1"/>
          </p:cNvSpPr>
          <p:nvPr/>
        </p:nvSpPr>
        <p:spPr bwMode="auto">
          <a:xfrm>
            <a:off x="1637820" y="1333443"/>
            <a:ext cx="9190606" cy="1274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defTabSz="1828800">
              <a:defRPr sz="3600">
                <a:solidFill>
                  <a:srgbClr val="000000"/>
                </a:solidFill>
                <a:latin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sym typeface="Helvetica" panose="020B0604020202020204" pitchFamily="34" charset="0"/>
              </a:defRPr>
            </a:lvl5pPr>
            <a:lvl6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lvl="0" algn="ctr" fontAlgn="base">
              <a:lnSpc>
                <a:spcPct val="120000"/>
              </a:lnSpc>
              <a:spcBef>
                <a:spcPct val="0"/>
              </a:spcBef>
              <a:spcAft>
                <a:spcPct val="0"/>
              </a:spcAft>
              <a:defRPr/>
            </a:pPr>
            <a:r>
              <a:rPr lang="zh-CN" altLang="en-US" sz="3200" b="1" dirty="0">
                <a:solidFill>
                  <a:srgbClr val="C00000"/>
                </a:solidFill>
                <a:latin typeface="微软雅黑" panose="020B0503020204020204" pitchFamily="34" charset="-122"/>
                <a:ea typeface="微软雅黑" panose="020B0503020204020204" pitchFamily="34" charset="-122"/>
              </a:rPr>
              <a:t>二、坚定中国特色社会主义道路自信、理</a:t>
            </a:r>
            <a:r>
              <a:rPr lang="zh-CN" altLang="en-US" sz="3200" b="1" dirty="0" smtClean="0">
                <a:solidFill>
                  <a:srgbClr val="C00000"/>
                </a:solidFill>
                <a:latin typeface="微软雅黑" panose="020B0503020204020204" pitchFamily="34" charset="-122"/>
                <a:ea typeface="微软雅黑" panose="020B0503020204020204" pitchFamily="34" charset="-122"/>
              </a:rPr>
              <a:t>论自</a:t>
            </a:r>
            <a:r>
              <a:rPr lang="zh-CN" altLang="en-US" sz="3200" b="1" dirty="0">
                <a:solidFill>
                  <a:srgbClr val="C00000"/>
                </a:solidFill>
                <a:latin typeface="微软雅黑" panose="020B0503020204020204" pitchFamily="34" charset="-122"/>
                <a:ea typeface="微软雅黑" panose="020B0503020204020204" pitchFamily="34" charset="-122"/>
              </a:rPr>
              <a:t>信、制度自信、文化自信</a:t>
            </a:r>
          </a:p>
        </p:txBody>
      </p:sp>
      <p:cxnSp>
        <p:nvCxnSpPr>
          <p:cNvPr id="5" name="直接箭头连接符 4">
            <a:extLst>
              <a:ext uri="{FF2B5EF4-FFF2-40B4-BE49-F238E27FC236}">
                <a16:creationId xmlns:a16="http://schemas.microsoft.com/office/drawing/2014/main" xmlns="" id="{A75B1BFA-0DF0-4B65-A6BA-14389A19CD98}"/>
              </a:ext>
            </a:extLst>
          </p:cNvPr>
          <p:cNvCxnSpPr/>
          <p:nvPr/>
        </p:nvCxnSpPr>
        <p:spPr>
          <a:xfrm>
            <a:off x="1057170" y="2709117"/>
            <a:ext cx="10080000" cy="0"/>
          </a:xfrm>
          <a:prstGeom prst="straightConnector1">
            <a:avLst/>
          </a:prstGeom>
          <a:ln w="12700">
            <a:solidFill>
              <a:srgbClr val="C00000"/>
            </a:solidFill>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3205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20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par>
                          <p:cTn id="12" fill="hold">
                            <p:stCondLst>
                              <p:cond delay="25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sp>
        <p:nvSpPr>
          <p:cNvPr id="46" name="Rounded Rectangle 3">
            <a:extLst>
              <a:ext uri="{FF2B5EF4-FFF2-40B4-BE49-F238E27FC236}">
                <a16:creationId xmlns:a16="http://schemas.microsoft.com/office/drawing/2014/main" xmlns="" id="{5B1C4C91-1285-4251-8706-2C192BD3B625}"/>
              </a:ext>
            </a:extLst>
          </p:cNvPr>
          <p:cNvSpPr/>
          <p:nvPr/>
        </p:nvSpPr>
        <p:spPr>
          <a:xfrm>
            <a:off x="1441454" y="3036910"/>
            <a:ext cx="2039936" cy="2867412"/>
          </a:xfrm>
          <a:prstGeom prst="roundRect">
            <a:avLst>
              <a:gd name="adj" fmla="val 4016"/>
            </a:avLst>
          </a:prstGeom>
          <a:solidFill>
            <a:schemeClr val="bg1"/>
          </a:solidFill>
          <a:ln w="3175">
            <a:solidFill>
              <a:schemeClr val="bg1">
                <a:lumMod val="85000"/>
              </a:schemeClr>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3">
            <a:extLst>
              <a:ext uri="{FF2B5EF4-FFF2-40B4-BE49-F238E27FC236}">
                <a16:creationId xmlns:a16="http://schemas.microsoft.com/office/drawing/2014/main" xmlns="" id="{DCEFD51D-0DF6-4105-BA1D-E38DD99A26CA}"/>
              </a:ext>
            </a:extLst>
          </p:cNvPr>
          <p:cNvSpPr/>
          <p:nvPr/>
        </p:nvSpPr>
        <p:spPr>
          <a:xfrm>
            <a:off x="3899408" y="3036910"/>
            <a:ext cx="2039936" cy="2867412"/>
          </a:xfrm>
          <a:prstGeom prst="roundRect">
            <a:avLst>
              <a:gd name="adj" fmla="val 4016"/>
            </a:avLst>
          </a:prstGeom>
          <a:solidFill>
            <a:schemeClr val="bg1"/>
          </a:solidFill>
          <a:ln w="3175">
            <a:solidFill>
              <a:schemeClr val="bg1">
                <a:lumMod val="85000"/>
              </a:schemeClr>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3">
            <a:extLst>
              <a:ext uri="{FF2B5EF4-FFF2-40B4-BE49-F238E27FC236}">
                <a16:creationId xmlns:a16="http://schemas.microsoft.com/office/drawing/2014/main" xmlns="" id="{A72197BE-BD23-4BED-90D0-57B1E8F9152F}"/>
              </a:ext>
            </a:extLst>
          </p:cNvPr>
          <p:cNvSpPr/>
          <p:nvPr/>
        </p:nvSpPr>
        <p:spPr>
          <a:xfrm>
            <a:off x="6359607" y="3036910"/>
            <a:ext cx="2039936" cy="2867412"/>
          </a:xfrm>
          <a:prstGeom prst="roundRect">
            <a:avLst>
              <a:gd name="adj" fmla="val 4016"/>
            </a:avLst>
          </a:prstGeom>
          <a:solidFill>
            <a:schemeClr val="bg1"/>
          </a:solidFill>
          <a:ln w="3175">
            <a:solidFill>
              <a:schemeClr val="bg1">
                <a:lumMod val="85000"/>
              </a:schemeClr>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3">
            <a:extLst>
              <a:ext uri="{FF2B5EF4-FFF2-40B4-BE49-F238E27FC236}">
                <a16:creationId xmlns:a16="http://schemas.microsoft.com/office/drawing/2014/main" xmlns="" id="{0FB542C7-46EB-4CFA-9292-3DC08BB235A4}"/>
              </a:ext>
            </a:extLst>
          </p:cNvPr>
          <p:cNvSpPr/>
          <p:nvPr/>
        </p:nvSpPr>
        <p:spPr>
          <a:xfrm>
            <a:off x="8822050" y="3036910"/>
            <a:ext cx="2039936" cy="2867412"/>
          </a:xfrm>
          <a:prstGeom prst="roundRect">
            <a:avLst>
              <a:gd name="adj" fmla="val 4016"/>
            </a:avLst>
          </a:prstGeom>
          <a:solidFill>
            <a:schemeClr val="bg1"/>
          </a:solidFill>
          <a:ln w="3175">
            <a:solidFill>
              <a:schemeClr val="bg1">
                <a:lumMod val="85000"/>
              </a:schemeClr>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矩形 18">
            <a:extLst>
              <a:ext uri="{FF2B5EF4-FFF2-40B4-BE49-F238E27FC236}">
                <a16:creationId xmlns:a16="http://schemas.microsoft.com/office/drawing/2014/main" xmlns="" id="{C68B5ACB-80A1-4BC7-A2CA-A9448B7DF7BB}"/>
              </a:ext>
            </a:extLst>
          </p:cNvPr>
          <p:cNvSpPr/>
          <p:nvPr/>
        </p:nvSpPr>
        <p:spPr>
          <a:xfrm>
            <a:off x="3703502" y="953678"/>
            <a:ext cx="4784996" cy="646331"/>
          </a:xfrm>
          <a:prstGeom prst="rect">
            <a:avLst/>
          </a:prstGeom>
        </p:spPr>
        <p:txBody>
          <a:bodyPr wrap="square">
            <a:spAutoFit/>
          </a:bodyPr>
          <a:lstStyle/>
          <a:p>
            <a:pPr lvl="0" algn="ctr">
              <a:defRPr/>
            </a:pPr>
            <a:r>
              <a:rPr lang="zh-CN" altLang="en-US" sz="3600" b="1" spc="300" dirty="0">
                <a:solidFill>
                  <a:srgbClr val="C00000"/>
                </a:solidFill>
                <a:latin typeface="微软雅黑" panose="020B0503020204020204" pitchFamily="34" charset="-122"/>
                <a:ea typeface="微软雅黑" panose="020B0503020204020204" pitchFamily="34" charset="-122"/>
              </a:rPr>
              <a:t>中国特色社会主义</a:t>
            </a:r>
          </a:p>
        </p:txBody>
      </p:sp>
      <p:sp>
        <p:nvSpPr>
          <p:cNvPr id="4" name="矩形 3">
            <a:extLst>
              <a:ext uri="{FF2B5EF4-FFF2-40B4-BE49-F238E27FC236}">
                <a16:creationId xmlns:a16="http://schemas.microsoft.com/office/drawing/2014/main" xmlns="" id="{46194E79-A454-42A1-878C-69AF18A01201}"/>
              </a:ext>
            </a:extLst>
          </p:cNvPr>
          <p:cNvSpPr/>
          <p:nvPr/>
        </p:nvSpPr>
        <p:spPr>
          <a:xfrm>
            <a:off x="1055688" y="2213097"/>
            <a:ext cx="10080624" cy="430887"/>
          </a:xfrm>
          <a:prstGeom prst="rect">
            <a:avLst/>
          </a:prstGeom>
        </p:spPr>
        <p:txBody>
          <a:bodyPr wrap="square">
            <a:spAutoFit/>
          </a:bodyPr>
          <a:lstStyle/>
          <a:p>
            <a:pPr algn="ct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改革开放以来，我们取得一切成绩和进步的根本原因，归结起来就是</a:t>
            </a:r>
          </a:p>
        </p:txBody>
      </p:sp>
      <p:sp>
        <p:nvSpPr>
          <p:cNvPr id="44" name="矩形 43"/>
          <p:cNvSpPr/>
          <p:nvPr/>
        </p:nvSpPr>
        <p:spPr>
          <a:xfrm>
            <a:off x="1872108" y="3351577"/>
            <a:ext cx="1184940" cy="492443"/>
          </a:xfrm>
          <a:prstGeom prst="rect">
            <a:avLst/>
          </a:prstGeom>
        </p:spPr>
        <p:txBody>
          <a:bodyPr wrap="none">
            <a:spAutoFit/>
          </a:bodyPr>
          <a:lstStyle/>
          <a:p>
            <a:r>
              <a:rPr lang="zh-CN" altLang="en-US" sz="2600" b="1" dirty="0">
                <a:solidFill>
                  <a:srgbClr val="C00000"/>
                </a:solidFill>
                <a:latin typeface="微软雅黑" panose="020B0503020204020204" pitchFamily="34" charset="-122"/>
                <a:ea typeface="微软雅黑" panose="020B0503020204020204" pitchFamily="34" charset="-122"/>
              </a:rPr>
              <a:t>开辟了</a:t>
            </a:r>
          </a:p>
        </p:txBody>
      </p:sp>
      <p:sp>
        <p:nvSpPr>
          <p:cNvPr id="57" name="矩形 56"/>
          <p:cNvSpPr/>
          <p:nvPr/>
        </p:nvSpPr>
        <p:spPr>
          <a:xfrm>
            <a:off x="4326906" y="3351576"/>
            <a:ext cx="1184940" cy="492443"/>
          </a:xfrm>
          <a:prstGeom prst="rect">
            <a:avLst/>
          </a:prstGeom>
        </p:spPr>
        <p:txBody>
          <a:bodyPr wrap="none">
            <a:spAutoFit/>
          </a:bodyPr>
          <a:lstStyle/>
          <a:p>
            <a:r>
              <a:rPr lang="zh-CN" altLang="en-US" sz="2600" b="1" dirty="0">
                <a:solidFill>
                  <a:srgbClr val="C00000"/>
                </a:solidFill>
                <a:latin typeface="微软雅黑" panose="020B0503020204020204" pitchFamily="34" charset="-122"/>
                <a:ea typeface="微软雅黑" panose="020B0503020204020204" pitchFamily="34" charset="-122"/>
              </a:rPr>
              <a:t>形成了</a:t>
            </a:r>
          </a:p>
        </p:txBody>
      </p:sp>
      <p:sp>
        <p:nvSpPr>
          <p:cNvPr id="58" name="矩形 57"/>
          <p:cNvSpPr/>
          <p:nvPr/>
        </p:nvSpPr>
        <p:spPr>
          <a:xfrm>
            <a:off x="6782615" y="3351576"/>
            <a:ext cx="1184940" cy="492443"/>
          </a:xfrm>
          <a:prstGeom prst="rect">
            <a:avLst/>
          </a:prstGeom>
        </p:spPr>
        <p:txBody>
          <a:bodyPr wrap="none">
            <a:spAutoFit/>
          </a:bodyPr>
          <a:lstStyle/>
          <a:p>
            <a:r>
              <a:rPr lang="zh-CN" altLang="en-US" sz="2600" b="1" dirty="0">
                <a:solidFill>
                  <a:srgbClr val="C00000"/>
                </a:solidFill>
                <a:latin typeface="微软雅黑" panose="020B0503020204020204" pitchFamily="34" charset="-122"/>
                <a:ea typeface="微软雅黑" panose="020B0503020204020204" pitchFamily="34" charset="-122"/>
              </a:rPr>
              <a:t>确立了</a:t>
            </a:r>
          </a:p>
        </p:txBody>
      </p:sp>
      <p:sp>
        <p:nvSpPr>
          <p:cNvPr id="59" name="矩形 58"/>
          <p:cNvSpPr/>
          <p:nvPr/>
        </p:nvSpPr>
        <p:spPr>
          <a:xfrm>
            <a:off x="9249547" y="3351576"/>
            <a:ext cx="1184940" cy="492443"/>
          </a:xfrm>
          <a:prstGeom prst="rect">
            <a:avLst/>
          </a:prstGeom>
        </p:spPr>
        <p:txBody>
          <a:bodyPr wrap="none">
            <a:spAutoFit/>
          </a:bodyPr>
          <a:lstStyle/>
          <a:p>
            <a:r>
              <a:rPr lang="zh-CN" altLang="en-US" sz="2600" b="1" dirty="0">
                <a:solidFill>
                  <a:srgbClr val="C00000"/>
                </a:solidFill>
                <a:latin typeface="微软雅黑" panose="020B0503020204020204" pitchFamily="34" charset="-122"/>
                <a:ea typeface="微软雅黑" panose="020B0503020204020204" pitchFamily="34" charset="-122"/>
              </a:rPr>
              <a:t>发展了</a:t>
            </a:r>
          </a:p>
        </p:txBody>
      </p:sp>
      <p:cxnSp>
        <p:nvCxnSpPr>
          <p:cNvPr id="5" name="直接箭头连接符 4">
            <a:extLst>
              <a:ext uri="{FF2B5EF4-FFF2-40B4-BE49-F238E27FC236}">
                <a16:creationId xmlns:a16="http://schemas.microsoft.com/office/drawing/2014/main" xmlns="" id="{4DF394D9-E2EF-4D85-B85A-39D61D0F47DB}"/>
              </a:ext>
            </a:extLst>
          </p:cNvPr>
          <p:cNvCxnSpPr/>
          <p:nvPr/>
        </p:nvCxnSpPr>
        <p:spPr>
          <a:xfrm>
            <a:off x="1784430" y="1770927"/>
            <a:ext cx="8623140" cy="0"/>
          </a:xfrm>
          <a:prstGeom prst="straightConnector1">
            <a:avLst/>
          </a:prstGeom>
          <a:ln>
            <a:solidFill>
              <a:srgbClr val="C00000"/>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25" name="矩形 24"/>
          <p:cNvSpPr>
            <a:spLocks noChangeArrowheads="1"/>
          </p:cNvSpPr>
          <p:nvPr/>
        </p:nvSpPr>
        <p:spPr bwMode="auto">
          <a:xfrm>
            <a:off x="1239346" y="4419535"/>
            <a:ext cx="2444152" cy="104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中国特色社</a:t>
            </a:r>
            <a:r>
              <a:rPr lang="zh-CN" altLang="en-US" sz="2200" dirty="0" smtClean="0">
                <a:solidFill>
                  <a:schemeClr val="tx1">
                    <a:lumMod val="85000"/>
                    <a:lumOff val="15000"/>
                  </a:schemeClr>
                </a:solidFill>
                <a:latin typeface="微软雅黑" panose="020B0503020204020204" pitchFamily="34" charset="-122"/>
                <a:ea typeface="微软雅黑" panose="020B0503020204020204" pitchFamily="34" charset="-122"/>
              </a:rPr>
              <a:t>会</a:t>
            </a:r>
            <a:endParaRPr lang="en-US" altLang="zh-CN" sz="22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2200" dirty="0" smtClean="0">
                <a:solidFill>
                  <a:schemeClr val="tx1">
                    <a:lumMod val="85000"/>
                    <a:lumOff val="15000"/>
                  </a:schemeClr>
                </a:solidFill>
                <a:latin typeface="微软雅黑" panose="020B0503020204020204" pitchFamily="34" charset="-122"/>
                <a:ea typeface="微软雅黑" panose="020B0503020204020204" pitchFamily="34" charset="-122"/>
              </a:rPr>
              <a:t>主义道路</a:t>
            </a:r>
            <a:endPar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0" name="矩形 19"/>
          <p:cNvSpPr>
            <a:spLocks noChangeArrowheads="1"/>
          </p:cNvSpPr>
          <p:nvPr/>
        </p:nvSpPr>
        <p:spPr bwMode="auto">
          <a:xfrm>
            <a:off x="3889895" y="4419535"/>
            <a:ext cx="2088410" cy="104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中国特色</a:t>
            </a:r>
            <a:r>
              <a:rPr lang="zh-CN" altLang="en-US" sz="2200" dirty="0" smtClean="0">
                <a:solidFill>
                  <a:schemeClr val="tx1">
                    <a:lumMod val="85000"/>
                    <a:lumOff val="15000"/>
                  </a:schemeClr>
                </a:solidFill>
                <a:latin typeface="微软雅黑" panose="020B0503020204020204" pitchFamily="34" charset="-122"/>
                <a:ea typeface="微软雅黑" panose="020B0503020204020204" pitchFamily="34" charset="-122"/>
              </a:rPr>
              <a:t>社会主</a:t>
            </a: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义理论体系</a:t>
            </a:r>
          </a:p>
        </p:txBody>
      </p:sp>
      <p:sp>
        <p:nvSpPr>
          <p:cNvPr id="35" name="矩形 26"/>
          <p:cNvSpPr>
            <a:spLocks noChangeArrowheads="1"/>
          </p:cNvSpPr>
          <p:nvPr/>
        </p:nvSpPr>
        <p:spPr bwMode="auto">
          <a:xfrm>
            <a:off x="6333264" y="4419535"/>
            <a:ext cx="2083642" cy="104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中国特色社会主义制度</a:t>
            </a:r>
          </a:p>
        </p:txBody>
      </p:sp>
      <p:sp>
        <p:nvSpPr>
          <p:cNvPr id="40" name="矩形 35"/>
          <p:cNvSpPr>
            <a:spLocks noChangeArrowheads="1"/>
          </p:cNvSpPr>
          <p:nvPr/>
        </p:nvSpPr>
        <p:spPr bwMode="auto">
          <a:xfrm>
            <a:off x="8800196" y="4419535"/>
            <a:ext cx="2083643" cy="104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中国特色社会主义文化</a:t>
            </a:r>
          </a:p>
        </p:txBody>
      </p:sp>
      <p:sp>
        <p:nvSpPr>
          <p:cNvPr id="11" name="等腰三角形 10">
            <a:extLst>
              <a:ext uri="{FF2B5EF4-FFF2-40B4-BE49-F238E27FC236}">
                <a16:creationId xmlns:a16="http://schemas.microsoft.com/office/drawing/2014/main" xmlns="" id="{ED608ED4-10BC-4677-815B-9BBD96825D32}"/>
              </a:ext>
            </a:extLst>
          </p:cNvPr>
          <p:cNvSpPr/>
          <p:nvPr/>
        </p:nvSpPr>
        <p:spPr>
          <a:xfrm rot="10800000">
            <a:off x="2398480" y="4160957"/>
            <a:ext cx="144000" cy="14400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等腰三角形 88">
            <a:extLst>
              <a:ext uri="{FF2B5EF4-FFF2-40B4-BE49-F238E27FC236}">
                <a16:creationId xmlns:a16="http://schemas.microsoft.com/office/drawing/2014/main" xmlns="" id="{D1CD521F-A86D-41DC-9CC2-52138F23B1CB}"/>
              </a:ext>
            </a:extLst>
          </p:cNvPr>
          <p:cNvSpPr/>
          <p:nvPr/>
        </p:nvSpPr>
        <p:spPr>
          <a:xfrm rot="10800000">
            <a:off x="4858678" y="4160957"/>
            <a:ext cx="144000" cy="14400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等腰三角形 89">
            <a:extLst>
              <a:ext uri="{FF2B5EF4-FFF2-40B4-BE49-F238E27FC236}">
                <a16:creationId xmlns:a16="http://schemas.microsoft.com/office/drawing/2014/main" xmlns="" id="{2F031A1E-FB8F-4E3B-84DF-04DF40956927}"/>
              </a:ext>
            </a:extLst>
          </p:cNvPr>
          <p:cNvSpPr/>
          <p:nvPr/>
        </p:nvSpPr>
        <p:spPr>
          <a:xfrm rot="10800000">
            <a:off x="7318876" y="4160957"/>
            <a:ext cx="144000" cy="14400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等腰三角形 90">
            <a:extLst>
              <a:ext uri="{FF2B5EF4-FFF2-40B4-BE49-F238E27FC236}">
                <a16:creationId xmlns:a16="http://schemas.microsoft.com/office/drawing/2014/main" xmlns="" id="{4AF65A7C-82AC-4EE9-AC9C-C50F4B3DF861}"/>
              </a:ext>
            </a:extLst>
          </p:cNvPr>
          <p:cNvSpPr/>
          <p:nvPr/>
        </p:nvSpPr>
        <p:spPr>
          <a:xfrm rot="10800000">
            <a:off x="9779075" y="4160957"/>
            <a:ext cx="144000" cy="14400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571127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6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par>
                          <p:cTn id="12" fill="hold">
                            <p:stCondLst>
                              <p:cond delay="11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2350"/>
                            </p:stCondLst>
                            <p:childTnLst>
                              <p:par>
                                <p:cTn id="17" presetID="2" presetClass="entr" presetSubtype="4" fill="hold" grpId="0" nodeType="after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500" fill="hold"/>
                                        <p:tgtEl>
                                          <p:spTgt spid="46"/>
                                        </p:tgtEl>
                                        <p:attrNameLst>
                                          <p:attrName>ppt_x</p:attrName>
                                        </p:attrNameLst>
                                      </p:cBhvr>
                                      <p:tavLst>
                                        <p:tav tm="0">
                                          <p:val>
                                            <p:strVal val="#ppt_x"/>
                                          </p:val>
                                        </p:tav>
                                        <p:tav tm="100000">
                                          <p:val>
                                            <p:strVal val="#ppt_x"/>
                                          </p:val>
                                        </p:tav>
                                      </p:tavLst>
                                    </p:anim>
                                    <p:anim calcmode="lin" valueType="num">
                                      <p:cBhvr additive="base">
                                        <p:cTn id="20" dur="500" fill="hold"/>
                                        <p:tgtEl>
                                          <p:spTgt spid="46"/>
                                        </p:tgtEl>
                                        <p:attrNameLst>
                                          <p:attrName>ppt_y</p:attrName>
                                        </p:attrNameLst>
                                      </p:cBhvr>
                                      <p:tavLst>
                                        <p:tav tm="0">
                                          <p:val>
                                            <p:strVal val="1+#ppt_h/2"/>
                                          </p:val>
                                        </p:tav>
                                        <p:tav tm="100000">
                                          <p:val>
                                            <p:strVal val="#ppt_y"/>
                                          </p:val>
                                        </p:tav>
                                      </p:tavLst>
                                    </p:anim>
                                  </p:childTnLst>
                                </p:cTn>
                              </p:par>
                            </p:childTnLst>
                          </p:cTn>
                        </p:par>
                        <p:par>
                          <p:cTn id="21" fill="hold">
                            <p:stCondLst>
                              <p:cond delay="2850"/>
                            </p:stCondLst>
                            <p:childTnLst>
                              <p:par>
                                <p:cTn id="22" presetID="10" presetClass="entr" presetSubtype="0" fill="hold" grpId="0" nodeType="afterEffect">
                                  <p:stCondLst>
                                    <p:cond delay="0"/>
                                  </p:stCondLst>
                                  <p:iterate type="wd">
                                    <p:tmPct val="10000"/>
                                  </p:iterate>
                                  <p:childTnLst>
                                    <p:set>
                                      <p:cBhvr>
                                        <p:cTn id="23" dur="1" fill="hold">
                                          <p:stCondLst>
                                            <p:cond delay="0"/>
                                          </p:stCondLst>
                                        </p:cTn>
                                        <p:tgtEl>
                                          <p:spTgt spid="44"/>
                                        </p:tgtEl>
                                        <p:attrNameLst>
                                          <p:attrName>style.visibility</p:attrName>
                                        </p:attrNameLst>
                                      </p:cBhvr>
                                      <p:to>
                                        <p:strVal val="visible"/>
                                      </p:to>
                                    </p:set>
                                    <p:animEffect transition="in" filter="fade">
                                      <p:cBhvr>
                                        <p:cTn id="24" dur="500"/>
                                        <p:tgtEl>
                                          <p:spTgt spid="44"/>
                                        </p:tgtEl>
                                      </p:cBhvr>
                                    </p:animEffect>
                                  </p:childTnLst>
                                </p:cTn>
                              </p:par>
                            </p:childTnLst>
                          </p:cTn>
                        </p:par>
                        <p:par>
                          <p:cTn id="25" fill="hold">
                            <p:stCondLst>
                              <p:cond delay="3400"/>
                            </p:stCondLst>
                            <p:childTnLst>
                              <p:par>
                                <p:cTn id="26" presetID="10"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par>
                          <p:cTn id="29" fill="hold">
                            <p:stCondLst>
                              <p:cond delay="3900"/>
                            </p:stCondLst>
                            <p:childTnLst>
                              <p:par>
                                <p:cTn id="30" presetID="10" presetClass="entr" presetSubtype="0" fill="hold" grpId="0" nodeType="afterEffect">
                                  <p:stCondLst>
                                    <p:cond delay="0"/>
                                  </p:stCondLst>
                                  <p:iterate type="wd">
                                    <p:tmPct val="10000"/>
                                  </p:iterate>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par>
                          <p:cTn id="33" fill="hold">
                            <p:stCondLst>
                              <p:cond delay="4600"/>
                            </p:stCondLst>
                            <p:childTnLst>
                              <p:par>
                                <p:cTn id="34" presetID="2" presetClass="entr" presetSubtype="4" fill="hold" grpId="0" nodeType="afterEffect">
                                  <p:stCondLst>
                                    <p:cond delay="0"/>
                                  </p:stCondLst>
                                  <p:childTnLst>
                                    <p:set>
                                      <p:cBhvr>
                                        <p:cTn id="35" dur="1" fill="hold">
                                          <p:stCondLst>
                                            <p:cond delay="0"/>
                                          </p:stCondLst>
                                        </p:cTn>
                                        <p:tgtEl>
                                          <p:spTgt spid="76"/>
                                        </p:tgtEl>
                                        <p:attrNameLst>
                                          <p:attrName>style.visibility</p:attrName>
                                        </p:attrNameLst>
                                      </p:cBhvr>
                                      <p:to>
                                        <p:strVal val="visible"/>
                                      </p:to>
                                    </p:set>
                                    <p:anim calcmode="lin" valueType="num">
                                      <p:cBhvr additive="base">
                                        <p:cTn id="36" dur="500" fill="hold"/>
                                        <p:tgtEl>
                                          <p:spTgt spid="76"/>
                                        </p:tgtEl>
                                        <p:attrNameLst>
                                          <p:attrName>ppt_x</p:attrName>
                                        </p:attrNameLst>
                                      </p:cBhvr>
                                      <p:tavLst>
                                        <p:tav tm="0">
                                          <p:val>
                                            <p:strVal val="#ppt_x"/>
                                          </p:val>
                                        </p:tav>
                                        <p:tav tm="100000">
                                          <p:val>
                                            <p:strVal val="#ppt_x"/>
                                          </p:val>
                                        </p:tav>
                                      </p:tavLst>
                                    </p:anim>
                                    <p:anim calcmode="lin" valueType="num">
                                      <p:cBhvr additive="base">
                                        <p:cTn id="37" dur="500" fill="hold"/>
                                        <p:tgtEl>
                                          <p:spTgt spid="76"/>
                                        </p:tgtEl>
                                        <p:attrNameLst>
                                          <p:attrName>ppt_y</p:attrName>
                                        </p:attrNameLst>
                                      </p:cBhvr>
                                      <p:tavLst>
                                        <p:tav tm="0">
                                          <p:val>
                                            <p:strVal val="1+#ppt_h/2"/>
                                          </p:val>
                                        </p:tav>
                                        <p:tav tm="100000">
                                          <p:val>
                                            <p:strVal val="#ppt_y"/>
                                          </p:val>
                                        </p:tav>
                                      </p:tavLst>
                                    </p:anim>
                                  </p:childTnLst>
                                </p:cTn>
                              </p:par>
                            </p:childTnLst>
                          </p:cTn>
                        </p:par>
                        <p:par>
                          <p:cTn id="38" fill="hold">
                            <p:stCondLst>
                              <p:cond delay="5100"/>
                            </p:stCondLst>
                            <p:childTnLst>
                              <p:par>
                                <p:cTn id="39" presetID="10" presetClass="entr" presetSubtype="0" fill="hold" grpId="0" nodeType="afterEffect">
                                  <p:stCondLst>
                                    <p:cond delay="0"/>
                                  </p:stCondLst>
                                  <p:iterate type="wd">
                                    <p:tmPct val="10000"/>
                                  </p:iterate>
                                  <p:childTnLst>
                                    <p:set>
                                      <p:cBhvr>
                                        <p:cTn id="40" dur="1" fill="hold">
                                          <p:stCondLst>
                                            <p:cond delay="0"/>
                                          </p:stCondLst>
                                        </p:cTn>
                                        <p:tgtEl>
                                          <p:spTgt spid="57"/>
                                        </p:tgtEl>
                                        <p:attrNameLst>
                                          <p:attrName>style.visibility</p:attrName>
                                        </p:attrNameLst>
                                      </p:cBhvr>
                                      <p:to>
                                        <p:strVal val="visible"/>
                                      </p:to>
                                    </p:set>
                                    <p:animEffect transition="in" filter="fade">
                                      <p:cBhvr>
                                        <p:cTn id="41" dur="500"/>
                                        <p:tgtEl>
                                          <p:spTgt spid="57"/>
                                        </p:tgtEl>
                                      </p:cBhvr>
                                    </p:animEffect>
                                  </p:childTnLst>
                                </p:cTn>
                              </p:par>
                            </p:childTnLst>
                          </p:cTn>
                        </p:par>
                        <p:par>
                          <p:cTn id="42" fill="hold">
                            <p:stCondLst>
                              <p:cond delay="5650"/>
                            </p:stCondLst>
                            <p:childTnLst>
                              <p:par>
                                <p:cTn id="43" presetID="10" presetClass="entr" presetSubtype="0" fill="hold" grpId="0" nodeType="afterEffect">
                                  <p:stCondLst>
                                    <p:cond delay="0"/>
                                  </p:stCondLst>
                                  <p:childTnLst>
                                    <p:set>
                                      <p:cBhvr>
                                        <p:cTn id="44" dur="1" fill="hold">
                                          <p:stCondLst>
                                            <p:cond delay="0"/>
                                          </p:stCondLst>
                                        </p:cTn>
                                        <p:tgtEl>
                                          <p:spTgt spid="89"/>
                                        </p:tgtEl>
                                        <p:attrNameLst>
                                          <p:attrName>style.visibility</p:attrName>
                                        </p:attrNameLst>
                                      </p:cBhvr>
                                      <p:to>
                                        <p:strVal val="visible"/>
                                      </p:to>
                                    </p:set>
                                    <p:animEffect transition="in" filter="fade">
                                      <p:cBhvr>
                                        <p:cTn id="45" dur="500"/>
                                        <p:tgtEl>
                                          <p:spTgt spid="89"/>
                                        </p:tgtEl>
                                      </p:cBhvr>
                                    </p:animEffect>
                                  </p:childTnLst>
                                </p:cTn>
                              </p:par>
                            </p:childTnLst>
                          </p:cTn>
                        </p:par>
                        <p:par>
                          <p:cTn id="46" fill="hold">
                            <p:stCondLst>
                              <p:cond delay="6150"/>
                            </p:stCondLst>
                            <p:childTnLst>
                              <p:par>
                                <p:cTn id="47" presetID="10" presetClass="entr" presetSubtype="0" fill="hold" grpId="0" nodeType="afterEffect">
                                  <p:stCondLst>
                                    <p:cond delay="0"/>
                                  </p:stCondLst>
                                  <p:iterate type="wd">
                                    <p:tmPct val="10000"/>
                                  </p:iterate>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childTnLst>
                          </p:cTn>
                        </p:par>
                        <p:par>
                          <p:cTn id="50" fill="hold">
                            <p:stCondLst>
                              <p:cond delay="6850"/>
                            </p:stCondLst>
                            <p:childTnLst>
                              <p:par>
                                <p:cTn id="51" presetID="2" presetClass="entr" presetSubtype="4" fill="hold" grpId="0" nodeType="afterEffect">
                                  <p:stCondLst>
                                    <p:cond delay="0"/>
                                  </p:stCondLst>
                                  <p:childTnLst>
                                    <p:set>
                                      <p:cBhvr>
                                        <p:cTn id="52" dur="1" fill="hold">
                                          <p:stCondLst>
                                            <p:cond delay="0"/>
                                          </p:stCondLst>
                                        </p:cTn>
                                        <p:tgtEl>
                                          <p:spTgt spid="77"/>
                                        </p:tgtEl>
                                        <p:attrNameLst>
                                          <p:attrName>style.visibility</p:attrName>
                                        </p:attrNameLst>
                                      </p:cBhvr>
                                      <p:to>
                                        <p:strVal val="visible"/>
                                      </p:to>
                                    </p:set>
                                    <p:anim calcmode="lin" valueType="num">
                                      <p:cBhvr additive="base">
                                        <p:cTn id="53" dur="500" fill="hold"/>
                                        <p:tgtEl>
                                          <p:spTgt spid="77"/>
                                        </p:tgtEl>
                                        <p:attrNameLst>
                                          <p:attrName>ppt_x</p:attrName>
                                        </p:attrNameLst>
                                      </p:cBhvr>
                                      <p:tavLst>
                                        <p:tav tm="0">
                                          <p:val>
                                            <p:strVal val="#ppt_x"/>
                                          </p:val>
                                        </p:tav>
                                        <p:tav tm="100000">
                                          <p:val>
                                            <p:strVal val="#ppt_x"/>
                                          </p:val>
                                        </p:tav>
                                      </p:tavLst>
                                    </p:anim>
                                    <p:anim calcmode="lin" valueType="num">
                                      <p:cBhvr additive="base">
                                        <p:cTn id="54" dur="500" fill="hold"/>
                                        <p:tgtEl>
                                          <p:spTgt spid="77"/>
                                        </p:tgtEl>
                                        <p:attrNameLst>
                                          <p:attrName>ppt_y</p:attrName>
                                        </p:attrNameLst>
                                      </p:cBhvr>
                                      <p:tavLst>
                                        <p:tav tm="0">
                                          <p:val>
                                            <p:strVal val="1+#ppt_h/2"/>
                                          </p:val>
                                        </p:tav>
                                        <p:tav tm="100000">
                                          <p:val>
                                            <p:strVal val="#ppt_y"/>
                                          </p:val>
                                        </p:tav>
                                      </p:tavLst>
                                    </p:anim>
                                  </p:childTnLst>
                                </p:cTn>
                              </p:par>
                            </p:childTnLst>
                          </p:cTn>
                        </p:par>
                        <p:par>
                          <p:cTn id="55" fill="hold">
                            <p:stCondLst>
                              <p:cond delay="7350"/>
                            </p:stCondLst>
                            <p:childTnLst>
                              <p:par>
                                <p:cTn id="56" presetID="10" presetClass="entr" presetSubtype="0" fill="hold" grpId="0" nodeType="afterEffect">
                                  <p:stCondLst>
                                    <p:cond delay="0"/>
                                  </p:stCondLst>
                                  <p:iterate type="wd">
                                    <p:tmPct val="10000"/>
                                  </p:iterate>
                                  <p:childTnLst>
                                    <p:set>
                                      <p:cBhvr>
                                        <p:cTn id="57" dur="1" fill="hold">
                                          <p:stCondLst>
                                            <p:cond delay="0"/>
                                          </p:stCondLst>
                                        </p:cTn>
                                        <p:tgtEl>
                                          <p:spTgt spid="58"/>
                                        </p:tgtEl>
                                        <p:attrNameLst>
                                          <p:attrName>style.visibility</p:attrName>
                                        </p:attrNameLst>
                                      </p:cBhvr>
                                      <p:to>
                                        <p:strVal val="visible"/>
                                      </p:to>
                                    </p:set>
                                    <p:animEffect transition="in" filter="fade">
                                      <p:cBhvr>
                                        <p:cTn id="58" dur="500"/>
                                        <p:tgtEl>
                                          <p:spTgt spid="58"/>
                                        </p:tgtEl>
                                      </p:cBhvr>
                                    </p:animEffect>
                                  </p:childTnLst>
                                </p:cTn>
                              </p:par>
                            </p:childTnLst>
                          </p:cTn>
                        </p:par>
                        <p:par>
                          <p:cTn id="59" fill="hold">
                            <p:stCondLst>
                              <p:cond delay="7900"/>
                            </p:stCondLst>
                            <p:childTnLst>
                              <p:par>
                                <p:cTn id="60" presetID="10" presetClass="entr" presetSubtype="0" fill="hold" grpId="0" nodeType="afterEffect">
                                  <p:stCondLst>
                                    <p:cond delay="0"/>
                                  </p:stCondLst>
                                  <p:childTnLst>
                                    <p:set>
                                      <p:cBhvr>
                                        <p:cTn id="61" dur="1" fill="hold">
                                          <p:stCondLst>
                                            <p:cond delay="0"/>
                                          </p:stCondLst>
                                        </p:cTn>
                                        <p:tgtEl>
                                          <p:spTgt spid="90"/>
                                        </p:tgtEl>
                                        <p:attrNameLst>
                                          <p:attrName>style.visibility</p:attrName>
                                        </p:attrNameLst>
                                      </p:cBhvr>
                                      <p:to>
                                        <p:strVal val="visible"/>
                                      </p:to>
                                    </p:set>
                                    <p:animEffect transition="in" filter="fade">
                                      <p:cBhvr>
                                        <p:cTn id="62" dur="500"/>
                                        <p:tgtEl>
                                          <p:spTgt spid="90"/>
                                        </p:tgtEl>
                                      </p:cBhvr>
                                    </p:animEffect>
                                  </p:childTnLst>
                                </p:cTn>
                              </p:par>
                            </p:childTnLst>
                          </p:cTn>
                        </p:par>
                        <p:par>
                          <p:cTn id="63" fill="hold">
                            <p:stCondLst>
                              <p:cond delay="8400"/>
                            </p:stCondLst>
                            <p:childTnLst>
                              <p:par>
                                <p:cTn id="64" presetID="10" presetClass="entr" presetSubtype="0" fill="hold" grpId="0" nodeType="afterEffect">
                                  <p:stCondLst>
                                    <p:cond delay="0"/>
                                  </p:stCondLst>
                                  <p:iterate type="wd">
                                    <p:tmPct val="10000"/>
                                  </p:iterate>
                                  <p:childTnLst>
                                    <p:set>
                                      <p:cBhvr>
                                        <p:cTn id="65" dur="1" fill="hold">
                                          <p:stCondLst>
                                            <p:cond delay="0"/>
                                          </p:stCondLst>
                                        </p:cTn>
                                        <p:tgtEl>
                                          <p:spTgt spid="35"/>
                                        </p:tgtEl>
                                        <p:attrNameLst>
                                          <p:attrName>style.visibility</p:attrName>
                                        </p:attrNameLst>
                                      </p:cBhvr>
                                      <p:to>
                                        <p:strVal val="visible"/>
                                      </p:to>
                                    </p:set>
                                    <p:animEffect transition="in" filter="fade">
                                      <p:cBhvr>
                                        <p:cTn id="66" dur="500"/>
                                        <p:tgtEl>
                                          <p:spTgt spid="35"/>
                                        </p:tgtEl>
                                      </p:cBhvr>
                                    </p:animEffect>
                                  </p:childTnLst>
                                </p:cTn>
                              </p:par>
                            </p:childTnLst>
                          </p:cTn>
                        </p:par>
                        <p:par>
                          <p:cTn id="67" fill="hold">
                            <p:stCondLst>
                              <p:cond delay="9000"/>
                            </p:stCondLst>
                            <p:childTnLst>
                              <p:par>
                                <p:cTn id="68" presetID="2" presetClass="entr" presetSubtype="4" fill="hold" grpId="0" nodeType="afterEffect">
                                  <p:stCondLst>
                                    <p:cond delay="0"/>
                                  </p:stCondLst>
                                  <p:childTnLst>
                                    <p:set>
                                      <p:cBhvr>
                                        <p:cTn id="69" dur="1" fill="hold">
                                          <p:stCondLst>
                                            <p:cond delay="0"/>
                                          </p:stCondLst>
                                        </p:cTn>
                                        <p:tgtEl>
                                          <p:spTgt spid="78"/>
                                        </p:tgtEl>
                                        <p:attrNameLst>
                                          <p:attrName>style.visibility</p:attrName>
                                        </p:attrNameLst>
                                      </p:cBhvr>
                                      <p:to>
                                        <p:strVal val="visible"/>
                                      </p:to>
                                    </p:set>
                                    <p:anim calcmode="lin" valueType="num">
                                      <p:cBhvr additive="base">
                                        <p:cTn id="70" dur="500" fill="hold"/>
                                        <p:tgtEl>
                                          <p:spTgt spid="78"/>
                                        </p:tgtEl>
                                        <p:attrNameLst>
                                          <p:attrName>ppt_x</p:attrName>
                                        </p:attrNameLst>
                                      </p:cBhvr>
                                      <p:tavLst>
                                        <p:tav tm="0">
                                          <p:val>
                                            <p:strVal val="#ppt_x"/>
                                          </p:val>
                                        </p:tav>
                                        <p:tav tm="100000">
                                          <p:val>
                                            <p:strVal val="#ppt_x"/>
                                          </p:val>
                                        </p:tav>
                                      </p:tavLst>
                                    </p:anim>
                                    <p:anim calcmode="lin" valueType="num">
                                      <p:cBhvr additive="base">
                                        <p:cTn id="71" dur="500" fill="hold"/>
                                        <p:tgtEl>
                                          <p:spTgt spid="78"/>
                                        </p:tgtEl>
                                        <p:attrNameLst>
                                          <p:attrName>ppt_y</p:attrName>
                                        </p:attrNameLst>
                                      </p:cBhvr>
                                      <p:tavLst>
                                        <p:tav tm="0">
                                          <p:val>
                                            <p:strVal val="1+#ppt_h/2"/>
                                          </p:val>
                                        </p:tav>
                                        <p:tav tm="100000">
                                          <p:val>
                                            <p:strVal val="#ppt_y"/>
                                          </p:val>
                                        </p:tav>
                                      </p:tavLst>
                                    </p:anim>
                                  </p:childTnLst>
                                </p:cTn>
                              </p:par>
                            </p:childTnLst>
                          </p:cTn>
                        </p:par>
                        <p:par>
                          <p:cTn id="72" fill="hold">
                            <p:stCondLst>
                              <p:cond delay="9500"/>
                            </p:stCondLst>
                            <p:childTnLst>
                              <p:par>
                                <p:cTn id="73" presetID="10" presetClass="entr" presetSubtype="0" fill="hold" grpId="0" nodeType="afterEffect">
                                  <p:stCondLst>
                                    <p:cond delay="0"/>
                                  </p:stCondLst>
                                  <p:iterate type="wd">
                                    <p:tmPct val="10000"/>
                                  </p:iterate>
                                  <p:childTnLst>
                                    <p:set>
                                      <p:cBhvr>
                                        <p:cTn id="74" dur="1" fill="hold">
                                          <p:stCondLst>
                                            <p:cond delay="0"/>
                                          </p:stCondLst>
                                        </p:cTn>
                                        <p:tgtEl>
                                          <p:spTgt spid="59"/>
                                        </p:tgtEl>
                                        <p:attrNameLst>
                                          <p:attrName>style.visibility</p:attrName>
                                        </p:attrNameLst>
                                      </p:cBhvr>
                                      <p:to>
                                        <p:strVal val="visible"/>
                                      </p:to>
                                    </p:set>
                                    <p:animEffect transition="in" filter="fade">
                                      <p:cBhvr>
                                        <p:cTn id="75" dur="500"/>
                                        <p:tgtEl>
                                          <p:spTgt spid="59"/>
                                        </p:tgtEl>
                                      </p:cBhvr>
                                    </p:animEffect>
                                  </p:childTnLst>
                                </p:cTn>
                              </p:par>
                            </p:childTnLst>
                          </p:cTn>
                        </p:par>
                        <p:par>
                          <p:cTn id="76" fill="hold">
                            <p:stCondLst>
                              <p:cond delay="10050"/>
                            </p:stCondLst>
                            <p:childTnLst>
                              <p:par>
                                <p:cTn id="77" presetID="10" presetClass="entr" presetSubtype="0" fill="hold" grpId="0" nodeType="afterEffect">
                                  <p:stCondLst>
                                    <p:cond delay="0"/>
                                  </p:stCondLst>
                                  <p:childTnLst>
                                    <p:set>
                                      <p:cBhvr>
                                        <p:cTn id="78" dur="1" fill="hold">
                                          <p:stCondLst>
                                            <p:cond delay="0"/>
                                          </p:stCondLst>
                                        </p:cTn>
                                        <p:tgtEl>
                                          <p:spTgt spid="91"/>
                                        </p:tgtEl>
                                        <p:attrNameLst>
                                          <p:attrName>style.visibility</p:attrName>
                                        </p:attrNameLst>
                                      </p:cBhvr>
                                      <p:to>
                                        <p:strVal val="visible"/>
                                      </p:to>
                                    </p:set>
                                    <p:animEffect transition="in" filter="fade">
                                      <p:cBhvr>
                                        <p:cTn id="79" dur="500"/>
                                        <p:tgtEl>
                                          <p:spTgt spid="91"/>
                                        </p:tgtEl>
                                      </p:cBhvr>
                                    </p:animEffect>
                                  </p:childTnLst>
                                </p:cTn>
                              </p:par>
                            </p:childTnLst>
                          </p:cTn>
                        </p:par>
                        <p:par>
                          <p:cTn id="80" fill="hold">
                            <p:stCondLst>
                              <p:cond delay="10550"/>
                            </p:stCondLst>
                            <p:childTnLst>
                              <p:par>
                                <p:cTn id="81" presetID="10" presetClass="entr" presetSubtype="0" fill="hold" grpId="0" nodeType="afterEffect">
                                  <p:stCondLst>
                                    <p:cond delay="0"/>
                                  </p:stCondLst>
                                  <p:iterate type="wd">
                                    <p:tmPct val="10000"/>
                                  </p:iterate>
                                  <p:childTnLst>
                                    <p:set>
                                      <p:cBhvr>
                                        <p:cTn id="82" dur="1" fill="hold">
                                          <p:stCondLst>
                                            <p:cond delay="0"/>
                                          </p:stCondLst>
                                        </p:cTn>
                                        <p:tgtEl>
                                          <p:spTgt spid="40"/>
                                        </p:tgtEl>
                                        <p:attrNameLst>
                                          <p:attrName>style.visibility</p:attrName>
                                        </p:attrNameLst>
                                      </p:cBhvr>
                                      <p:to>
                                        <p:strVal val="visible"/>
                                      </p:to>
                                    </p:set>
                                    <p:animEffect transition="in" filter="fade">
                                      <p:cBhvr>
                                        <p:cTn id="8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76" grpId="0" animBg="1"/>
      <p:bldP spid="77" grpId="0" animBg="1"/>
      <p:bldP spid="78" grpId="0" animBg="1"/>
      <p:bldP spid="19" grpId="0"/>
      <p:bldP spid="4" grpId="0"/>
      <p:bldP spid="44" grpId="0"/>
      <p:bldP spid="57" grpId="0"/>
      <p:bldP spid="58" grpId="0"/>
      <p:bldP spid="59" grpId="0"/>
      <p:bldP spid="25" grpId="0"/>
      <p:bldP spid="30" grpId="0"/>
      <p:bldP spid="35" grpId="0"/>
      <p:bldP spid="40" grpId="0"/>
      <p:bldP spid="11" grpId="0" animBg="1"/>
      <p:bldP spid="89" grpId="0" animBg="1"/>
      <p:bldP spid="90" grpId="0" animBg="1"/>
      <p:bldP spid="9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xmlns="" id="{FBF6A3D4-FF3D-4CD9-AB5C-EE0E021D292C}"/>
              </a:ext>
            </a:extLst>
          </p:cNvPr>
          <p:cNvSpPr/>
          <p:nvPr/>
        </p:nvSpPr>
        <p:spPr>
          <a:xfrm>
            <a:off x="2500133" y="689456"/>
            <a:ext cx="7176302" cy="1200329"/>
          </a:xfrm>
          <a:prstGeom prst="rect">
            <a:avLst/>
          </a:prstGeom>
        </p:spPr>
        <p:txBody>
          <a:bodyPr wrap="square">
            <a:spAutoFit/>
          </a:bodyPr>
          <a:lstStyle/>
          <a:p>
            <a:pPr algn="ctr">
              <a:lnSpc>
                <a:spcPct val="150000"/>
              </a:lnSpc>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sym typeface="Helvetica" panose="020B0604020202020204" pitchFamily="34" charset="0"/>
              </a:rPr>
              <a:t>四者统一于中国特色社会主义伟大</a:t>
            </a:r>
            <a:r>
              <a:rPr lang="zh-CN" altLang="en-US" sz="2400" b="1" dirty="0" smtClean="0">
                <a:solidFill>
                  <a:schemeClr val="tx1">
                    <a:lumMod val="85000"/>
                    <a:lumOff val="15000"/>
                  </a:schemeClr>
                </a:solidFill>
                <a:latin typeface="微软雅黑" panose="020B0503020204020204" pitchFamily="34" charset="-122"/>
                <a:ea typeface="微软雅黑" panose="020B0503020204020204" pitchFamily="34" charset="-122"/>
                <a:sym typeface="Helvetica" panose="020B0604020202020204" pitchFamily="34" charset="0"/>
              </a:rPr>
              <a:t>实践</a:t>
            </a:r>
            <a:endPar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sym typeface="Helvetica" panose="020B0604020202020204" pitchFamily="34" charset="0"/>
            </a:endParaRPr>
          </a:p>
          <a:p>
            <a:pPr algn="ctr">
              <a:lnSpc>
                <a:spcPct val="150000"/>
              </a:lnSpc>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sym typeface="Helvetica" panose="020B0604020202020204" pitchFamily="34" charset="0"/>
              </a:rPr>
              <a:t>这是中国特色社会主义的根本标志</a:t>
            </a:r>
            <a:endPar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6" name="ïSliďe">
            <a:extLst>
              <a:ext uri="{FF2B5EF4-FFF2-40B4-BE49-F238E27FC236}">
                <a16:creationId xmlns:a16="http://schemas.microsoft.com/office/drawing/2014/main" xmlns="" id="{6165B509-77EC-452B-B4DF-D7E47933EB9F}"/>
              </a:ext>
            </a:extLst>
          </p:cNvPr>
          <p:cNvSpPr/>
          <p:nvPr/>
        </p:nvSpPr>
        <p:spPr>
          <a:xfrm>
            <a:off x="1769716" y="2480874"/>
            <a:ext cx="4029200" cy="1514476"/>
          </a:xfrm>
          <a:prstGeom prst="snip2DiagRect">
            <a:avLst/>
          </a:prstGeom>
          <a:solidFill>
            <a:srgbClr val="E62A2A"/>
          </a:solidFill>
          <a:ln w="38100" cmpd="sng">
            <a:solidFill>
              <a:schemeClr val="bg1"/>
            </a:solidFill>
          </a:ln>
          <a:effectLst>
            <a:outerShdw blurRad="76200" dir="13500000" sy="23000" kx="1200000" algn="b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wrap="square" lIns="91440" tIns="45720" rIns="91440" bIns="45720" anchor="ctr">
            <a:normAutofit/>
          </a:bodyPr>
          <a:lstStyle/>
          <a:p>
            <a:pPr algn="ctr">
              <a:spcBef>
                <a:spcPct val="0"/>
              </a:spcBef>
            </a:pPr>
            <a:endParaRPr lang="en-US" altLang="zh-CN" sz="2000" b="1" i="1" dirty="0">
              <a:solidFill>
                <a:schemeClr val="bg1"/>
              </a:solidFill>
            </a:endParaRPr>
          </a:p>
          <a:p>
            <a:pPr algn="ctr">
              <a:spcBef>
                <a:spcPct val="0"/>
              </a:spcBef>
            </a:pPr>
            <a:endParaRPr lang="en-US" altLang="zh-CN" sz="2000" b="1" i="1" dirty="0">
              <a:solidFill>
                <a:schemeClr val="bg1"/>
              </a:solidFill>
            </a:endParaRPr>
          </a:p>
          <a:p>
            <a:pPr algn="ctr">
              <a:spcBef>
                <a:spcPct val="0"/>
              </a:spcBef>
            </a:pPr>
            <a:endParaRPr lang="en-US" altLang="zh-CN" sz="2000" b="1" i="1" dirty="0">
              <a:solidFill>
                <a:schemeClr val="bg1"/>
              </a:solidFill>
            </a:endParaRPr>
          </a:p>
        </p:txBody>
      </p:sp>
      <p:sp>
        <p:nvSpPr>
          <p:cNvPr id="24" name="矩形 23">
            <a:extLst>
              <a:ext uri="{FF2B5EF4-FFF2-40B4-BE49-F238E27FC236}">
                <a16:creationId xmlns:a16="http://schemas.microsoft.com/office/drawing/2014/main" xmlns="" id="{8AB2E53D-85BB-4310-8937-E944064C507C}"/>
              </a:ext>
            </a:extLst>
          </p:cNvPr>
          <p:cNvSpPr/>
          <p:nvPr/>
        </p:nvSpPr>
        <p:spPr>
          <a:xfrm>
            <a:off x="1986382" y="2838259"/>
            <a:ext cx="3595868" cy="870431"/>
          </a:xfrm>
          <a:prstGeom prst="rect">
            <a:avLst/>
          </a:prstGeom>
          <a:effectLst>
            <a:outerShdw blurRad="76200" dir="13500000" sy="23000" kx="1200000" algn="br" rotWithShape="0">
              <a:prstClr val="black">
                <a:alpha val="20000"/>
              </a:prstClr>
            </a:outerShdw>
          </a:effectLst>
        </p:spPr>
        <p:txBody>
          <a:bodyPr wrap="square">
            <a:spAutoFit/>
          </a:bodyPr>
          <a:lstStyle/>
          <a:p>
            <a:pPr algn="ctr">
              <a:lnSpc>
                <a:spcPct val="120000"/>
              </a:lnSpc>
            </a:pPr>
            <a:r>
              <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Helvetica" panose="020B0604020202020204" pitchFamily="34" charset="0"/>
              </a:rPr>
              <a:t>中国特色社会主义道路</a:t>
            </a:r>
            <a:endParaRPr lang="en-US" altLang="zh-CN"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Helvetica" panose="020B0604020202020204" pitchFamily="34" charset="0"/>
            </a:endParaRPr>
          </a:p>
          <a:p>
            <a:pPr algn="ctr">
              <a:lnSpc>
                <a:spcPct val="120000"/>
              </a:lnSpc>
            </a:pPr>
            <a:r>
              <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Helvetica" panose="020B0604020202020204" pitchFamily="34" charset="0"/>
              </a:rPr>
              <a:t>是实现途径</a:t>
            </a:r>
            <a:endPar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5" name="ïSliďe">
            <a:extLst>
              <a:ext uri="{FF2B5EF4-FFF2-40B4-BE49-F238E27FC236}">
                <a16:creationId xmlns:a16="http://schemas.microsoft.com/office/drawing/2014/main" xmlns="" id="{EFFACE26-665D-4DA5-9813-E3FA1ACB7BEE}"/>
              </a:ext>
            </a:extLst>
          </p:cNvPr>
          <p:cNvSpPr/>
          <p:nvPr/>
        </p:nvSpPr>
        <p:spPr>
          <a:xfrm>
            <a:off x="6439384" y="2480874"/>
            <a:ext cx="4029200" cy="1514476"/>
          </a:xfrm>
          <a:prstGeom prst="snip2DiagRect">
            <a:avLst/>
          </a:prstGeom>
          <a:solidFill>
            <a:srgbClr val="E62A2A"/>
          </a:solidFill>
          <a:ln w="38100" cmpd="sng">
            <a:solidFill>
              <a:schemeClr val="bg1"/>
            </a:solidFill>
          </a:ln>
          <a:effectLst>
            <a:outerShdw blurRad="76200" dir="13500000" sy="23000" kx="1200000" algn="b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wrap="square" lIns="91440" tIns="45720" rIns="91440" bIns="45720" anchor="ctr">
            <a:normAutofit/>
          </a:bodyPr>
          <a:lstStyle/>
          <a:p>
            <a:pPr algn="ctr">
              <a:spcBef>
                <a:spcPct val="0"/>
              </a:spcBef>
            </a:pPr>
            <a:endParaRPr lang="en-US" altLang="zh-CN" sz="2000" b="1" i="1" dirty="0">
              <a:solidFill>
                <a:schemeClr val="bg1"/>
              </a:solidFill>
            </a:endParaRPr>
          </a:p>
          <a:p>
            <a:pPr algn="ctr">
              <a:spcBef>
                <a:spcPct val="0"/>
              </a:spcBef>
            </a:pPr>
            <a:endParaRPr lang="en-US" altLang="zh-CN" sz="2000" b="1" i="1" dirty="0">
              <a:solidFill>
                <a:schemeClr val="bg1"/>
              </a:solidFill>
            </a:endParaRPr>
          </a:p>
          <a:p>
            <a:pPr algn="ctr">
              <a:spcBef>
                <a:spcPct val="0"/>
              </a:spcBef>
            </a:pPr>
            <a:endParaRPr lang="en-US" altLang="zh-CN" sz="2000" b="1" i="1" dirty="0">
              <a:solidFill>
                <a:schemeClr val="bg1"/>
              </a:solidFill>
            </a:endParaRPr>
          </a:p>
        </p:txBody>
      </p:sp>
      <p:sp>
        <p:nvSpPr>
          <p:cNvPr id="36" name="ïSliďe">
            <a:extLst>
              <a:ext uri="{FF2B5EF4-FFF2-40B4-BE49-F238E27FC236}">
                <a16:creationId xmlns:a16="http://schemas.microsoft.com/office/drawing/2014/main" xmlns="" id="{A77E4594-8338-465C-BCED-E7D3613F7028}"/>
              </a:ext>
            </a:extLst>
          </p:cNvPr>
          <p:cNvSpPr/>
          <p:nvPr/>
        </p:nvSpPr>
        <p:spPr>
          <a:xfrm>
            <a:off x="6439384" y="4288775"/>
            <a:ext cx="4029200" cy="1514476"/>
          </a:xfrm>
          <a:prstGeom prst="snip2DiagRect">
            <a:avLst/>
          </a:prstGeom>
          <a:solidFill>
            <a:srgbClr val="E62A2A"/>
          </a:solidFill>
          <a:ln w="38100" cmpd="sng">
            <a:solidFill>
              <a:schemeClr val="bg1"/>
            </a:solidFill>
          </a:ln>
          <a:effectLst>
            <a:outerShdw blurRad="76200" dir="13500000" sy="23000" kx="1200000" algn="b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wrap="square" lIns="91440" tIns="45720" rIns="91440" bIns="45720" anchor="ctr">
            <a:normAutofit/>
          </a:bodyPr>
          <a:lstStyle/>
          <a:p>
            <a:pPr algn="ctr">
              <a:spcBef>
                <a:spcPct val="0"/>
              </a:spcBef>
            </a:pPr>
            <a:endParaRPr lang="en-US" altLang="zh-CN" sz="2000" b="1" i="1" dirty="0">
              <a:solidFill>
                <a:schemeClr val="bg1"/>
              </a:solidFill>
            </a:endParaRPr>
          </a:p>
          <a:p>
            <a:pPr algn="ctr">
              <a:spcBef>
                <a:spcPct val="0"/>
              </a:spcBef>
            </a:pPr>
            <a:endParaRPr lang="en-US" altLang="zh-CN" sz="2000" b="1" i="1" dirty="0">
              <a:solidFill>
                <a:schemeClr val="bg1"/>
              </a:solidFill>
            </a:endParaRPr>
          </a:p>
          <a:p>
            <a:pPr algn="ctr">
              <a:spcBef>
                <a:spcPct val="0"/>
              </a:spcBef>
            </a:pPr>
            <a:endParaRPr lang="en-US" altLang="zh-CN" sz="2000" b="1" i="1" dirty="0">
              <a:solidFill>
                <a:schemeClr val="bg1"/>
              </a:solidFill>
            </a:endParaRPr>
          </a:p>
        </p:txBody>
      </p:sp>
      <p:sp>
        <p:nvSpPr>
          <p:cNvPr id="37" name="ïSliďe">
            <a:extLst>
              <a:ext uri="{FF2B5EF4-FFF2-40B4-BE49-F238E27FC236}">
                <a16:creationId xmlns:a16="http://schemas.microsoft.com/office/drawing/2014/main" xmlns="" id="{EB668EB8-D9C8-4545-9990-7C860A2319E2}"/>
              </a:ext>
            </a:extLst>
          </p:cNvPr>
          <p:cNvSpPr/>
          <p:nvPr/>
        </p:nvSpPr>
        <p:spPr>
          <a:xfrm>
            <a:off x="1769716" y="4288775"/>
            <a:ext cx="4029200" cy="1514476"/>
          </a:xfrm>
          <a:prstGeom prst="snip2DiagRect">
            <a:avLst/>
          </a:prstGeom>
          <a:solidFill>
            <a:srgbClr val="E62A2A"/>
          </a:solidFill>
          <a:ln w="38100" cmpd="sng">
            <a:solidFill>
              <a:schemeClr val="bg1"/>
            </a:solidFill>
          </a:ln>
          <a:effectLst>
            <a:outerShdw blurRad="76200" dir="13500000" sy="23000" kx="1200000" algn="b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wrap="square" lIns="91440" tIns="45720" rIns="91440" bIns="45720" anchor="ctr">
            <a:normAutofit/>
          </a:bodyPr>
          <a:lstStyle/>
          <a:p>
            <a:pPr algn="ctr">
              <a:spcBef>
                <a:spcPct val="0"/>
              </a:spcBef>
            </a:pPr>
            <a:endParaRPr lang="en-US" altLang="zh-CN" sz="2000" b="1" i="1" dirty="0">
              <a:solidFill>
                <a:schemeClr val="bg1"/>
              </a:solidFill>
            </a:endParaRPr>
          </a:p>
          <a:p>
            <a:pPr algn="ctr">
              <a:spcBef>
                <a:spcPct val="0"/>
              </a:spcBef>
            </a:pPr>
            <a:endParaRPr lang="en-US" altLang="zh-CN" sz="2000" b="1" i="1" dirty="0">
              <a:solidFill>
                <a:schemeClr val="bg1"/>
              </a:solidFill>
            </a:endParaRPr>
          </a:p>
          <a:p>
            <a:pPr algn="ctr">
              <a:spcBef>
                <a:spcPct val="0"/>
              </a:spcBef>
            </a:pPr>
            <a:endParaRPr lang="en-US" altLang="zh-CN" sz="2000" b="1" i="1" dirty="0">
              <a:solidFill>
                <a:schemeClr val="bg1"/>
              </a:solidFill>
            </a:endParaRPr>
          </a:p>
        </p:txBody>
      </p:sp>
      <p:sp>
        <p:nvSpPr>
          <p:cNvPr id="39" name="矩形 38">
            <a:extLst>
              <a:ext uri="{FF2B5EF4-FFF2-40B4-BE49-F238E27FC236}">
                <a16:creationId xmlns:a16="http://schemas.microsoft.com/office/drawing/2014/main" xmlns="" id="{A0D72481-8D8D-4C4B-835B-BED559E837C8}"/>
              </a:ext>
            </a:extLst>
          </p:cNvPr>
          <p:cNvSpPr/>
          <p:nvPr/>
        </p:nvSpPr>
        <p:spPr>
          <a:xfrm>
            <a:off x="6770515" y="2880346"/>
            <a:ext cx="3570208" cy="870431"/>
          </a:xfrm>
          <a:prstGeom prst="rect">
            <a:avLst/>
          </a:prstGeom>
          <a:effectLst>
            <a:outerShdw blurRad="76200" dir="13500000" sy="23000" kx="1200000" algn="br" rotWithShape="0">
              <a:prstClr val="black">
                <a:alpha val="20000"/>
              </a:prstClr>
            </a:outerShdw>
          </a:effectLst>
        </p:spPr>
        <p:txBody>
          <a:bodyPr wrap="none">
            <a:spAutoFit/>
          </a:bodyPr>
          <a:lstStyle/>
          <a:p>
            <a:pPr algn="ctr">
              <a:lnSpc>
                <a:spcPct val="120000"/>
              </a:lnSpc>
            </a:pPr>
            <a:r>
              <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Helvetica" panose="020B0604020202020204" pitchFamily="34" charset="0"/>
              </a:rPr>
              <a:t>中国特色社会主义理论体系</a:t>
            </a:r>
            <a:endParaRPr lang="en-US" altLang="zh-CN"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Helvetica" panose="020B0604020202020204" pitchFamily="34" charset="0"/>
            </a:endParaRPr>
          </a:p>
          <a:p>
            <a:pPr algn="ctr">
              <a:lnSpc>
                <a:spcPct val="120000"/>
              </a:lnSpc>
            </a:pPr>
            <a:r>
              <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Helvetica" panose="020B0604020202020204" pitchFamily="34" charset="0"/>
              </a:rPr>
              <a:t>是行动指南</a:t>
            </a:r>
            <a:endPar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0" name="矩形 39">
            <a:extLst>
              <a:ext uri="{FF2B5EF4-FFF2-40B4-BE49-F238E27FC236}">
                <a16:creationId xmlns:a16="http://schemas.microsoft.com/office/drawing/2014/main" xmlns="" id="{71FA4E52-7215-4685-84EF-6CB5F5ABA210}"/>
              </a:ext>
            </a:extLst>
          </p:cNvPr>
          <p:cNvSpPr/>
          <p:nvPr/>
        </p:nvSpPr>
        <p:spPr>
          <a:xfrm>
            <a:off x="6951008" y="4610796"/>
            <a:ext cx="3005951" cy="870431"/>
          </a:xfrm>
          <a:prstGeom prst="rect">
            <a:avLst/>
          </a:prstGeom>
          <a:effectLst>
            <a:outerShdw blurRad="76200" dir="13500000" sy="23000" kx="1200000" algn="br" rotWithShape="0">
              <a:prstClr val="black">
                <a:alpha val="20000"/>
              </a:prstClr>
            </a:outerShdw>
          </a:effectLst>
        </p:spPr>
        <p:txBody>
          <a:bodyPr wrap="none">
            <a:spAutoFit/>
          </a:bodyPr>
          <a:lstStyle/>
          <a:p>
            <a:pPr algn="ctr">
              <a:lnSpc>
                <a:spcPct val="120000"/>
              </a:lnSpc>
            </a:pPr>
            <a:r>
              <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Helvetica" panose="020B0604020202020204" pitchFamily="34" charset="0"/>
              </a:rPr>
              <a:t>中国特色社会主义文化</a:t>
            </a:r>
            <a:endParaRPr lang="en-US" altLang="zh-CN"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Helvetica" panose="020B0604020202020204" pitchFamily="34" charset="0"/>
            </a:endParaRPr>
          </a:p>
          <a:p>
            <a:pPr algn="ctr">
              <a:lnSpc>
                <a:spcPct val="120000"/>
              </a:lnSpc>
            </a:pPr>
            <a:r>
              <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Helvetica" panose="020B0604020202020204" pitchFamily="34" charset="0"/>
              </a:rPr>
              <a:t>是精神力量</a:t>
            </a:r>
            <a:endPar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1" name="矩形 40">
            <a:extLst>
              <a:ext uri="{FF2B5EF4-FFF2-40B4-BE49-F238E27FC236}">
                <a16:creationId xmlns:a16="http://schemas.microsoft.com/office/drawing/2014/main" xmlns="" id="{24E8CD83-92D5-4107-9256-B69D5255FB04}"/>
              </a:ext>
            </a:extLst>
          </p:cNvPr>
          <p:cNvSpPr/>
          <p:nvPr/>
        </p:nvSpPr>
        <p:spPr>
          <a:xfrm>
            <a:off x="1646251" y="4610796"/>
            <a:ext cx="4276129" cy="870431"/>
          </a:xfrm>
          <a:prstGeom prst="rect">
            <a:avLst/>
          </a:prstGeom>
          <a:effectLst>
            <a:outerShdw blurRad="76200" dir="13500000" sy="23000" kx="1200000" algn="br" rotWithShape="0">
              <a:prstClr val="black">
                <a:alpha val="20000"/>
              </a:prstClr>
            </a:outerShdw>
          </a:effectLst>
        </p:spPr>
        <p:txBody>
          <a:bodyPr wrap="square">
            <a:spAutoFit/>
          </a:bodyPr>
          <a:lstStyle/>
          <a:p>
            <a:pPr algn="ctr">
              <a:lnSpc>
                <a:spcPct val="120000"/>
              </a:lnSpc>
            </a:pPr>
            <a:r>
              <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Helvetica" panose="020B0604020202020204" pitchFamily="34" charset="0"/>
              </a:rPr>
              <a:t>中国特色社会主义制度</a:t>
            </a:r>
            <a:endParaRPr lang="en-US" altLang="zh-CN"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Helvetica" panose="020B0604020202020204" pitchFamily="34" charset="0"/>
            </a:endParaRPr>
          </a:p>
          <a:p>
            <a:pPr algn="ctr">
              <a:lnSpc>
                <a:spcPct val="120000"/>
              </a:lnSpc>
            </a:pPr>
            <a:r>
              <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Helvetica" panose="020B0604020202020204" pitchFamily="34" charset="0"/>
              </a:rPr>
              <a:t>是根本保障</a:t>
            </a:r>
            <a:endPar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cxnSp>
        <p:nvCxnSpPr>
          <p:cNvPr id="42" name="直接箭头连接符 41">
            <a:extLst>
              <a:ext uri="{FF2B5EF4-FFF2-40B4-BE49-F238E27FC236}">
                <a16:creationId xmlns:a16="http://schemas.microsoft.com/office/drawing/2014/main" xmlns="" id="{4C94D096-61EB-4FF8-8539-64D629AE3CBC}"/>
              </a:ext>
            </a:extLst>
          </p:cNvPr>
          <p:cNvCxnSpPr/>
          <p:nvPr/>
        </p:nvCxnSpPr>
        <p:spPr>
          <a:xfrm>
            <a:off x="1769716" y="1990846"/>
            <a:ext cx="8623140" cy="0"/>
          </a:xfrm>
          <a:prstGeom prst="straightConnector1">
            <a:avLst/>
          </a:prstGeom>
          <a:ln>
            <a:solidFill>
              <a:srgbClr val="C00000"/>
            </a:solidFill>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327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1300"/>
                            </p:stCondLst>
                            <p:childTnLst>
                              <p:par>
                                <p:cTn id="9" presetID="16" presetClass="entr" presetSubtype="37"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barn(outVertical)">
                                      <p:cBhvr>
                                        <p:cTn id="11" dur="500"/>
                                        <p:tgtEl>
                                          <p:spTgt spid="42"/>
                                        </p:tgtEl>
                                      </p:cBhvr>
                                    </p:animEffect>
                                  </p:childTnLst>
                                </p:cTn>
                              </p:par>
                            </p:childTnLst>
                          </p:cTn>
                        </p:par>
                        <p:par>
                          <p:cTn id="12" fill="hold">
                            <p:stCondLst>
                              <p:cond delay="1800"/>
                            </p:stCondLst>
                            <p:childTnLst>
                              <p:par>
                                <p:cTn id="13" presetID="53" presetClass="entr" presetSubtype="16"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p:cTn id="15" dur="500" fill="hold"/>
                                        <p:tgtEl>
                                          <p:spTgt spid="26"/>
                                        </p:tgtEl>
                                        <p:attrNameLst>
                                          <p:attrName>ppt_w</p:attrName>
                                        </p:attrNameLst>
                                      </p:cBhvr>
                                      <p:tavLst>
                                        <p:tav tm="0">
                                          <p:val>
                                            <p:fltVal val="0"/>
                                          </p:val>
                                        </p:tav>
                                        <p:tav tm="100000">
                                          <p:val>
                                            <p:strVal val="#ppt_w"/>
                                          </p:val>
                                        </p:tav>
                                      </p:tavLst>
                                    </p:anim>
                                    <p:anim calcmode="lin" valueType="num">
                                      <p:cBhvr>
                                        <p:cTn id="16" dur="500" fill="hold"/>
                                        <p:tgtEl>
                                          <p:spTgt spid="26"/>
                                        </p:tgtEl>
                                        <p:attrNameLst>
                                          <p:attrName>ppt_h</p:attrName>
                                        </p:attrNameLst>
                                      </p:cBhvr>
                                      <p:tavLst>
                                        <p:tav tm="0">
                                          <p:val>
                                            <p:fltVal val="0"/>
                                          </p:val>
                                        </p:tav>
                                        <p:tav tm="100000">
                                          <p:val>
                                            <p:strVal val="#ppt_h"/>
                                          </p:val>
                                        </p:tav>
                                      </p:tavLst>
                                    </p:anim>
                                    <p:animEffect transition="in" filter="fade">
                                      <p:cBhvr>
                                        <p:cTn id="17" dur="500"/>
                                        <p:tgtEl>
                                          <p:spTgt spid="26"/>
                                        </p:tgtEl>
                                      </p:cBhvr>
                                    </p:animEffect>
                                  </p:childTnLst>
                                </p:cTn>
                              </p:par>
                            </p:childTnLst>
                          </p:cTn>
                        </p:par>
                        <p:par>
                          <p:cTn id="18" fill="hold">
                            <p:stCondLst>
                              <p:cond delay="2300"/>
                            </p:stCondLst>
                            <p:childTnLst>
                              <p:par>
                                <p:cTn id="19" presetID="10" presetClass="entr" presetSubtype="0" fill="hold" grpId="0" nodeType="afterEffect">
                                  <p:stCondLst>
                                    <p:cond delay="0"/>
                                  </p:stCondLst>
                                  <p:iterate type="wd">
                                    <p:tmPct val="10000"/>
                                  </p:iterate>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par>
                          <p:cTn id="22" fill="hold">
                            <p:stCondLst>
                              <p:cond delay="3100"/>
                            </p:stCondLst>
                            <p:childTnLst>
                              <p:par>
                                <p:cTn id="23" presetID="53" presetClass="entr" presetSubtype="16" fill="hold" grpId="0" nodeType="after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p:cTn id="25" dur="500" fill="hold"/>
                                        <p:tgtEl>
                                          <p:spTgt spid="35"/>
                                        </p:tgtEl>
                                        <p:attrNameLst>
                                          <p:attrName>ppt_w</p:attrName>
                                        </p:attrNameLst>
                                      </p:cBhvr>
                                      <p:tavLst>
                                        <p:tav tm="0">
                                          <p:val>
                                            <p:fltVal val="0"/>
                                          </p:val>
                                        </p:tav>
                                        <p:tav tm="100000">
                                          <p:val>
                                            <p:strVal val="#ppt_w"/>
                                          </p:val>
                                        </p:tav>
                                      </p:tavLst>
                                    </p:anim>
                                    <p:anim calcmode="lin" valueType="num">
                                      <p:cBhvr>
                                        <p:cTn id="26" dur="500" fill="hold"/>
                                        <p:tgtEl>
                                          <p:spTgt spid="35"/>
                                        </p:tgtEl>
                                        <p:attrNameLst>
                                          <p:attrName>ppt_h</p:attrName>
                                        </p:attrNameLst>
                                      </p:cBhvr>
                                      <p:tavLst>
                                        <p:tav tm="0">
                                          <p:val>
                                            <p:fltVal val="0"/>
                                          </p:val>
                                        </p:tav>
                                        <p:tav tm="100000">
                                          <p:val>
                                            <p:strVal val="#ppt_h"/>
                                          </p:val>
                                        </p:tav>
                                      </p:tavLst>
                                    </p:anim>
                                    <p:animEffect transition="in" filter="fade">
                                      <p:cBhvr>
                                        <p:cTn id="27" dur="500"/>
                                        <p:tgtEl>
                                          <p:spTgt spid="35"/>
                                        </p:tgtEl>
                                      </p:cBhvr>
                                    </p:animEffect>
                                  </p:childTnLst>
                                </p:cTn>
                              </p:par>
                            </p:childTnLst>
                          </p:cTn>
                        </p:par>
                        <p:par>
                          <p:cTn id="28" fill="hold">
                            <p:stCondLst>
                              <p:cond delay="3600"/>
                            </p:stCondLst>
                            <p:childTnLst>
                              <p:par>
                                <p:cTn id="29" presetID="10" presetClass="entr" presetSubtype="0" fill="hold" grpId="0" nodeType="afterEffect">
                                  <p:stCondLst>
                                    <p:cond delay="0"/>
                                  </p:stCondLst>
                                  <p:iterate type="wd">
                                    <p:tmPct val="10000"/>
                                  </p:iterate>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childTnLst>
                          </p:cTn>
                        </p:par>
                        <p:par>
                          <p:cTn id="32" fill="hold">
                            <p:stCondLst>
                              <p:cond delay="4450"/>
                            </p:stCondLst>
                            <p:childTnLst>
                              <p:par>
                                <p:cTn id="33" presetID="53" presetClass="entr" presetSubtype="16" fill="hold" grpId="0" nodeType="after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500" fill="hold"/>
                                        <p:tgtEl>
                                          <p:spTgt spid="37"/>
                                        </p:tgtEl>
                                        <p:attrNameLst>
                                          <p:attrName>ppt_w</p:attrName>
                                        </p:attrNameLst>
                                      </p:cBhvr>
                                      <p:tavLst>
                                        <p:tav tm="0">
                                          <p:val>
                                            <p:fltVal val="0"/>
                                          </p:val>
                                        </p:tav>
                                        <p:tav tm="100000">
                                          <p:val>
                                            <p:strVal val="#ppt_w"/>
                                          </p:val>
                                        </p:tav>
                                      </p:tavLst>
                                    </p:anim>
                                    <p:anim calcmode="lin" valueType="num">
                                      <p:cBhvr>
                                        <p:cTn id="36" dur="500" fill="hold"/>
                                        <p:tgtEl>
                                          <p:spTgt spid="37"/>
                                        </p:tgtEl>
                                        <p:attrNameLst>
                                          <p:attrName>ppt_h</p:attrName>
                                        </p:attrNameLst>
                                      </p:cBhvr>
                                      <p:tavLst>
                                        <p:tav tm="0">
                                          <p:val>
                                            <p:fltVal val="0"/>
                                          </p:val>
                                        </p:tav>
                                        <p:tav tm="100000">
                                          <p:val>
                                            <p:strVal val="#ppt_h"/>
                                          </p:val>
                                        </p:tav>
                                      </p:tavLst>
                                    </p:anim>
                                    <p:animEffect transition="in" filter="fade">
                                      <p:cBhvr>
                                        <p:cTn id="37" dur="500"/>
                                        <p:tgtEl>
                                          <p:spTgt spid="37"/>
                                        </p:tgtEl>
                                      </p:cBhvr>
                                    </p:animEffect>
                                  </p:childTnLst>
                                </p:cTn>
                              </p:par>
                            </p:childTnLst>
                          </p:cTn>
                        </p:par>
                        <p:par>
                          <p:cTn id="38" fill="hold">
                            <p:stCondLst>
                              <p:cond delay="4950"/>
                            </p:stCondLst>
                            <p:childTnLst>
                              <p:par>
                                <p:cTn id="39" presetID="10" presetClass="entr" presetSubtype="0" fill="hold" grpId="0" nodeType="afterEffect">
                                  <p:stCondLst>
                                    <p:cond delay="0"/>
                                  </p:stCondLst>
                                  <p:iterate type="wd">
                                    <p:tmPct val="10000"/>
                                  </p:iterate>
                                  <p:childTnLst>
                                    <p:set>
                                      <p:cBhvr>
                                        <p:cTn id="40" dur="1" fill="hold">
                                          <p:stCondLst>
                                            <p:cond delay="0"/>
                                          </p:stCondLst>
                                        </p:cTn>
                                        <p:tgtEl>
                                          <p:spTgt spid="41"/>
                                        </p:tgtEl>
                                        <p:attrNameLst>
                                          <p:attrName>style.visibility</p:attrName>
                                        </p:attrNameLst>
                                      </p:cBhvr>
                                      <p:to>
                                        <p:strVal val="visible"/>
                                      </p:to>
                                    </p:set>
                                    <p:animEffect transition="in" filter="fade">
                                      <p:cBhvr>
                                        <p:cTn id="41" dur="500"/>
                                        <p:tgtEl>
                                          <p:spTgt spid="41"/>
                                        </p:tgtEl>
                                      </p:cBhvr>
                                    </p:animEffect>
                                  </p:childTnLst>
                                </p:cTn>
                              </p:par>
                            </p:childTnLst>
                          </p:cTn>
                        </p:par>
                        <p:par>
                          <p:cTn id="42" fill="hold">
                            <p:stCondLst>
                              <p:cond delay="5700"/>
                            </p:stCondLst>
                            <p:childTnLst>
                              <p:par>
                                <p:cTn id="43" presetID="53" presetClass="entr" presetSubtype="16" fill="hold" grpId="0" nodeType="afterEffect">
                                  <p:stCondLst>
                                    <p:cond delay="0"/>
                                  </p:stCondLst>
                                  <p:childTnLst>
                                    <p:set>
                                      <p:cBhvr>
                                        <p:cTn id="44" dur="1" fill="hold">
                                          <p:stCondLst>
                                            <p:cond delay="0"/>
                                          </p:stCondLst>
                                        </p:cTn>
                                        <p:tgtEl>
                                          <p:spTgt spid="36"/>
                                        </p:tgtEl>
                                        <p:attrNameLst>
                                          <p:attrName>style.visibility</p:attrName>
                                        </p:attrNameLst>
                                      </p:cBhvr>
                                      <p:to>
                                        <p:strVal val="visible"/>
                                      </p:to>
                                    </p:set>
                                    <p:anim calcmode="lin" valueType="num">
                                      <p:cBhvr>
                                        <p:cTn id="45" dur="500" fill="hold"/>
                                        <p:tgtEl>
                                          <p:spTgt spid="36"/>
                                        </p:tgtEl>
                                        <p:attrNameLst>
                                          <p:attrName>ppt_w</p:attrName>
                                        </p:attrNameLst>
                                      </p:cBhvr>
                                      <p:tavLst>
                                        <p:tav tm="0">
                                          <p:val>
                                            <p:fltVal val="0"/>
                                          </p:val>
                                        </p:tav>
                                        <p:tav tm="100000">
                                          <p:val>
                                            <p:strVal val="#ppt_w"/>
                                          </p:val>
                                        </p:tav>
                                      </p:tavLst>
                                    </p:anim>
                                    <p:anim calcmode="lin" valueType="num">
                                      <p:cBhvr>
                                        <p:cTn id="46" dur="500" fill="hold"/>
                                        <p:tgtEl>
                                          <p:spTgt spid="36"/>
                                        </p:tgtEl>
                                        <p:attrNameLst>
                                          <p:attrName>ppt_h</p:attrName>
                                        </p:attrNameLst>
                                      </p:cBhvr>
                                      <p:tavLst>
                                        <p:tav tm="0">
                                          <p:val>
                                            <p:fltVal val="0"/>
                                          </p:val>
                                        </p:tav>
                                        <p:tav tm="100000">
                                          <p:val>
                                            <p:strVal val="#ppt_h"/>
                                          </p:val>
                                        </p:tav>
                                      </p:tavLst>
                                    </p:anim>
                                    <p:animEffect transition="in" filter="fade">
                                      <p:cBhvr>
                                        <p:cTn id="47" dur="500"/>
                                        <p:tgtEl>
                                          <p:spTgt spid="36"/>
                                        </p:tgtEl>
                                      </p:cBhvr>
                                    </p:animEffect>
                                  </p:childTnLst>
                                </p:cTn>
                              </p:par>
                            </p:childTnLst>
                          </p:cTn>
                        </p:par>
                        <p:par>
                          <p:cTn id="48" fill="hold">
                            <p:stCondLst>
                              <p:cond delay="6200"/>
                            </p:stCondLst>
                            <p:childTnLst>
                              <p:par>
                                <p:cTn id="49" presetID="10" presetClass="entr" presetSubtype="0" fill="hold" grpId="0" nodeType="afterEffect">
                                  <p:stCondLst>
                                    <p:cond delay="0"/>
                                  </p:stCondLst>
                                  <p:iterate type="wd">
                                    <p:tmPct val="10000"/>
                                  </p:iterate>
                                  <p:childTnLst>
                                    <p:set>
                                      <p:cBhvr>
                                        <p:cTn id="50" dur="1" fill="hold">
                                          <p:stCondLst>
                                            <p:cond delay="0"/>
                                          </p:stCondLst>
                                        </p:cTn>
                                        <p:tgtEl>
                                          <p:spTgt spid="40"/>
                                        </p:tgtEl>
                                        <p:attrNameLst>
                                          <p:attrName>style.visibility</p:attrName>
                                        </p:attrNameLst>
                                      </p:cBhvr>
                                      <p:to>
                                        <p:strVal val="visible"/>
                                      </p:to>
                                    </p:set>
                                    <p:animEffect transition="in" filter="fade">
                                      <p:cBhvr>
                                        <p:cTn id="5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animBg="1"/>
      <p:bldP spid="24" grpId="0"/>
      <p:bldP spid="35" grpId="0" animBg="1"/>
      <p:bldP spid="36" grpId="0" animBg="1"/>
      <p:bldP spid="37" grpId="0" animBg="1"/>
      <p:bldP spid="39" grpId="0"/>
      <p:bldP spid="40" grpId="0"/>
      <p:bldP spid="4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sp>
        <p:nvSpPr>
          <p:cNvPr id="2" name="矩形: 剪去对角 1">
            <a:extLst>
              <a:ext uri="{FF2B5EF4-FFF2-40B4-BE49-F238E27FC236}">
                <a16:creationId xmlns:a16="http://schemas.microsoft.com/office/drawing/2014/main" xmlns="" id="{C66F4B3E-060B-4F41-B143-17AA5738C920}"/>
              </a:ext>
            </a:extLst>
          </p:cNvPr>
          <p:cNvSpPr/>
          <p:nvPr/>
        </p:nvSpPr>
        <p:spPr>
          <a:xfrm>
            <a:off x="1043650" y="2347568"/>
            <a:ext cx="10104698" cy="3561508"/>
          </a:xfrm>
          <a:prstGeom prst="snip2Diag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ffectLst>
                <a:outerShdw blurRad="38100" dist="38100" dir="2700000" algn="tl">
                  <a:srgbClr val="000000">
                    <a:alpha val="43137"/>
                  </a:srgbClr>
                </a:outerShdw>
              </a:effectLst>
            </a:endParaRPr>
          </a:p>
        </p:txBody>
      </p:sp>
      <p:sp>
        <p:nvSpPr>
          <p:cNvPr id="22" name="TextBox 5">
            <a:extLst>
              <a:ext uri="{FF2B5EF4-FFF2-40B4-BE49-F238E27FC236}">
                <a16:creationId xmlns:a16="http://schemas.microsoft.com/office/drawing/2014/main" xmlns="" id="{D7768B79-291C-4A51-9A08-AD31812AB66E}"/>
              </a:ext>
            </a:extLst>
          </p:cNvPr>
          <p:cNvSpPr txBox="1"/>
          <p:nvPr/>
        </p:nvSpPr>
        <p:spPr>
          <a:xfrm>
            <a:off x="1772856" y="2620020"/>
            <a:ext cx="8646288" cy="2807948"/>
          </a:xfrm>
          <a:prstGeom prst="rect">
            <a:avLst/>
          </a:prstGeom>
          <a:noFill/>
        </p:spPr>
        <p:txBody>
          <a:bodyPr wrap="square" rtlCol="0">
            <a:spAutoFit/>
          </a:bodyPr>
          <a:lstStyle/>
          <a:p>
            <a:pPr lvl="0" algn="just" hangingPunct="0">
              <a:lnSpc>
                <a:spcPct val="150000"/>
              </a:lnSpc>
              <a:defRPr/>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　　中国特色社会主义道路，就是在中国共产党领导下，立足基本国情，以经济建设为中心，坚持四项基本原则，坚持改革开放，统筹推进经济、政治、文化、社会、生态文明“</a:t>
            </a:r>
            <a:r>
              <a:rPr lang="zh-CN" altLang="en-US" sz="2000" b="1" dirty="0">
                <a:solidFill>
                  <a:srgbClr val="C00000"/>
                </a:solidFill>
                <a:latin typeface="微软雅黑" panose="020B0503020204020204" pitchFamily="34" charset="-122"/>
                <a:ea typeface="微软雅黑" panose="020B0503020204020204" pitchFamily="34" charset="-122"/>
              </a:rPr>
              <a:t>五位一体</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”总体布局，协调推进全面建成小康社会、全面深化改革、全面依法治国、全面从严治党“</a:t>
            </a:r>
            <a:r>
              <a:rPr lang="zh-CN" altLang="en-US" sz="2000" b="1" dirty="0">
                <a:solidFill>
                  <a:srgbClr val="C00000"/>
                </a:solidFill>
                <a:latin typeface="微软雅黑" panose="020B0503020204020204" pitchFamily="34" charset="-122"/>
                <a:ea typeface="微软雅黑" panose="020B0503020204020204" pitchFamily="34" charset="-122"/>
              </a:rPr>
              <a:t>四个全面</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”战略布局，不断解放和发展社会生产力，逐步实现全体人民共同富裕、促进人的全面发展。</a:t>
            </a:r>
          </a:p>
        </p:txBody>
      </p:sp>
      <p:sp>
        <p:nvSpPr>
          <p:cNvPr id="13" name="对角圆角矩形 12"/>
          <p:cNvSpPr/>
          <p:nvPr/>
        </p:nvSpPr>
        <p:spPr>
          <a:xfrm>
            <a:off x="3289289" y="960219"/>
            <a:ext cx="5613420" cy="758984"/>
          </a:xfrm>
          <a:prstGeom prst="round2DiagRect">
            <a:avLst>
              <a:gd name="adj1" fmla="val 50000"/>
              <a:gd name="adj2" fmla="val 0"/>
            </a:avLst>
          </a:prstGeom>
          <a:solidFill>
            <a:srgbClr val="E62A2A"/>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3346540" y="1108878"/>
            <a:ext cx="5498918" cy="461665"/>
          </a:xfrm>
          <a:prstGeom prst="rect">
            <a:avLst/>
          </a:prstGeom>
          <a:noFill/>
        </p:spPr>
        <p:txBody>
          <a:bodyPr wrap="square" rtlCol="0">
            <a:spAutoFit/>
          </a:bodyPr>
          <a:lstStyle>
            <a:defPPr>
              <a:defRPr lang="zh-CN"/>
            </a:defPPr>
            <a:lvl1pPr>
              <a:defRPr sz="3200" b="1">
                <a:gradFill>
                  <a:gsLst>
                    <a:gs pos="0">
                      <a:srgbClr val="FF3300"/>
                    </a:gs>
                    <a:gs pos="87000">
                      <a:srgbClr val="C00000"/>
                    </a:gs>
                    <a:gs pos="100000">
                      <a:srgbClr val="FF3300"/>
                    </a:gs>
                  </a:gsLst>
                  <a:lin ang="5400000" scaled="0"/>
                </a:gradFill>
                <a:latin typeface="微软雅黑" panose="020B0503020204020204" pitchFamily="82" charset="2"/>
                <a:ea typeface="微软雅黑" panose="020B0503020204020204" pitchFamily="82" charset="2"/>
              </a:defRPr>
            </a:lvl1pPr>
          </a:lstStyle>
          <a:p>
            <a:pPr lvl="0" algn="ctr">
              <a:defRPr/>
            </a:pPr>
            <a:r>
              <a:rPr lang="zh-CN" altLang="en-US" sz="2400" kern="0" dirty="0">
                <a:solidFill>
                  <a:schemeClr val="bg1"/>
                </a:solidFill>
              </a:rPr>
              <a:t>中国特色社会主义道路</a:t>
            </a:r>
          </a:p>
        </p:txBody>
      </p:sp>
    </p:spTree>
    <p:extLst>
      <p:ext uri="{BB962C8B-B14F-4D97-AF65-F5344CB8AC3E}">
        <p14:creationId xmlns:p14="http://schemas.microsoft.com/office/powerpoint/2010/main" val="1466631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15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65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P spid="13" grpId="0" animBg="1"/>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ṡ1îḓê">
            <a:extLst>
              <a:ext uri="{FF2B5EF4-FFF2-40B4-BE49-F238E27FC236}">
                <a16:creationId xmlns:a16="http://schemas.microsoft.com/office/drawing/2014/main" xmlns="" id="{901E649A-954A-4C63-A342-9EE0F92FB043}"/>
              </a:ext>
            </a:extLst>
          </p:cNvPr>
          <p:cNvSpPr/>
          <p:nvPr/>
        </p:nvSpPr>
        <p:spPr>
          <a:xfrm>
            <a:off x="1099594" y="2801092"/>
            <a:ext cx="10069975" cy="1116915"/>
          </a:xfrm>
          <a:prstGeom prst="rightArrow">
            <a:avLst>
              <a:gd name="adj1" fmla="val 60363"/>
              <a:gd name="adj2" fmla="val 50000"/>
            </a:avLst>
          </a:prstGeom>
          <a:solidFill>
            <a:srgbClr val="E62A2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grpSp>
        <p:nvGrpSpPr>
          <p:cNvPr id="44" name="组合 43">
            <a:extLst>
              <a:ext uri="{FF2B5EF4-FFF2-40B4-BE49-F238E27FC236}">
                <a16:creationId xmlns:a16="http://schemas.microsoft.com/office/drawing/2014/main" xmlns="" id="{CC857923-1153-45BE-B569-C019A8BC36BE}"/>
              </a:ext>
            </a:extLst>
          </p:cNvPr>
          <p:cNvGrpSpPr/>
          <p:nvPr/>
        </p:nvGrpSpPr>
        <p:grpSpPr>
          <a:xfrm>
            <a:off x="1099595" y="1244325"/>
            <a:ext cx="10069977" cy="1456346"/>
            <a:chOff x="689769" y="997252"/>
            <a:chExt cx="10799764" cy="1680269"/>
          </a:xfrm>
          <a:effectLst>
            <a:outerShdw blurRad="50800" dist="38100" dir="2700000" algn="tl" rotWithShape="0">
              <a:prstClr val="black">
                <a:alpha val="40000"/>
              </a:prstClr>
            </a:outerShdw>
          </a:effectLst>
        </p:grpSpPr>
        <p:sp>
          <p:nvSpPr>
            <p:cNvPr id="30" name="ïşḷïḑè">
              <a:extLst>
                <a:ext uri="{FF2B5EF4-FFF2-40B4-BE49-F238E27FC236}">
                  <a16:creationId xmlns:a16="http://schemas.microsoft.com/office/drawing/2014/main" xmlns="" id="{4593B886-28E7-4F79-A418-AB0AF1118DFB}"/>
                </a:ext>
              </a:extLst>
            </p:cNvPr>
            <p:cNvSpPr/>
            <p:nvPr/>
          </p:nvSpPr>
          <p:spPr>
            <a:xfrm>
              <a:off x="689769" y="997252"/>
              <a:ext cx="2444027" cy="1680269"/>
            </a:xfrm>
            <a:prstGeom prst="snip1Rect">
              <a:avLst/>
            </a:prstGeom>
            <a:solidFill>
              <a:schemeClr val="accent5">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25" name="îsļiďe">
              <a:extLst>
                <a:ext uri="{FF2B5EF4-FFF2-40B4-BE49-F238E27FC236}">
                  <a16:creationId xmlns:a16="http://schemas.microsoft.com/office/drawing/2014/main" xmlns="" id="{4A27A96C-0B3B-47BC-81F2-981FA8C14678}"/>
                </a:ext>
              </a:extLst>
            </p:cNvPr>
            <p:cNvSpPr/>
            <p:nvPr/>
          </p:nvSpPr>
          <p:spPr>
            <a:xfrm>
              <a:off x="3445570" y="997252"/>
              <a:ext cx="2444026" cy="1680269"/>
            </a:xfrm>
            <a:prstGeom prst="snip1Rect">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20" name="iṥľiḋê">
              <a:extLst>
                <a:ext uri="{FF2B5EF4-FFF2-40B4-BE49-F238E27FC236}">
                  <a16:creationId xmlns:a16="http://schemas.microsoft.com/office/drawing/2014/main" xmlns="" id="{8AC14F16-74B1-47C3-970C-90F496C6DA55}"/>
                </a:ext>
              </a:extLst>
            </p:cNvPr>
            <p:cNvSpPr/>
            <p:nvPr/>
          </p:nvSpPr>
          <p:spPr>
            <a:xfrm>
              <a:off x="8957174" y="997252"/>
              <a:ext cx="2532359" cy="1680269"/>
            </a:xfrm>
            <a:prstGeom prst="snip1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15" name="ïŝ1ïde">
              <a:extLst>
                <a:ext uri="{FF2B5EF4-FFF2-40B4-BE49-F238E27FC236}">
                  <a16:creationId xmlns:a16="http://schemas.microsoft.com/office/drawing/2014/main" xmlns="" id="{F6A3792F-336E-47B2-A02B-E1F43F31D6D3}"/>
                </a:ext>
              </a:extLst>
            </p:cNvPr>
            <p:cNvSpPr/>
            <p:nvPr/>
          </p:nvSpPr>
          <p:spPr>
            <a:xfrm>
              <a:off x="6201372" y="997252"/>
              <a:ext cx="2444026" cy="1680269"/>
            </a:xfrm>
            <a:prstGeom prst="snip1Rect">
              <a:avLst/>
            </a:prstGeom>
            <a:solidFill>
              <a:schemeClr val="accent1"/>
            </a:solidFill>
            <a:ln w="38100">
              <a:solidFill>
                <a:schemeClr val="bg1"/>
              </a:solidFill>
            </a:ln>
          </p:spPr>
          <p:style>
            <a:lnRef idx="0">
              <a:scrgbClr r="0" g="0" b="0"/>
            </a:lnRef>
            <a:fillRef idx="0">
              <a:scrgbClr r="0" g="0" b="0"/>
            </a:fillRef>
            <a:effectRef idx="0">
              <a:scrgbClr r="0" g="0" b="0"/>
            </a:effectRef>
            <a:fontRef idx="minor">
              <a:schemeClr val="lt1"/>
            </a:fontRef>
          </p:style>
          <p:txBody>
            <a:bodyPr wrap="square" lIns="91440" tIns="45720" rIns="91440" bIns="45720" anchor="ctr">
              <a:normAutofit/>
            </a:bodyPr>
            <a:lstStyle/>
            <a:p>
              <a:pPr algn="ctr"/>
              <a:endParaRPr dirty="0"/>
            </a:p>
          </p:txBody>
        </p:sp>
      </p:grpSp>
      <p:sp>
        <p:nvSpPr>
          <p:cNvPr id="32" name="矩形 31">
            <a:extLst>
              <a:ext uri="{FF2B5EF4-FFF2-40B4-BE49-F238E27FC236}">
                <a16:creationId xmlns:a16="http://schemas.microsoft.com/office/drawing/2014/main" xmlns="" id="{9FAEB54E-F69A-4BD0-A042-ADE2587CAC14}"/>
              </a:ext>
            </a:extLst>
          </p:cNvPr>
          <p:cNvSpPr/>
          <p:nvPr/>
        </p:nvSpPr>
        <p:spPr>
          <a:xfrm>
            <a:off x="3041650" y="3159494"/>
            <a:ext cx="6096000" cy="430887"/>
          </a:xfrm>
          <a:prstGeom prst="rect">
            <a:avLst/>
          </a:prstGeom>
        </p:spPr>
        <p:txBody>
          <a:bodyPr>
            <a:spAutoFit/>
          </a:bodyPr>
          <a:lstStyle/>
          <a:p>
            <a:pPr algn="ctr"/>
            <a:r>
              <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中国特色社会主义理论体系</a:t>
            </a:r>
            <a:endParaRPr lang="zh-CN" altLang="en-US" sz="2200" b="1" dirty="0">
              <a:solidFill>
                <a:schemeClr val="bg1"/>
              </a:solidFill>
              <a:effectLst>
                <a:outerShdw blurRad="38100" dist="38100" dir="2700000" algn="tl">
                  <a:srgbClr val="000000">
                    <a:alpha val="43137"/>
                  </a:srgbClr>
                </a:outerShdw>
              </a:effectLst>
            </a:endParaRPr>
          </a:p>
        </p:txBody>
      </p:sp>
      <p:sp>
        <p:nvSpPr>
          <p:cNvPr id="33" name="矩形 32">
            <a:extLst>
              <a:ext uri="{FF2B5EF4-FFF2-40B4-BE49-F238E27FC236}">
                <a16:creationId xmlns:a16="http://schemas.microsoft.com/office/drawing/2014/main" xmlns="" id="{D60BE883-D83A-454A-9465-34959D8CCFBA}"/>
              </a:ext>
            </a:extLst>
          </p:cNvPr>
          <p:cNvSpPr/>
          <p:nvPr/>
        </p:nvSpPr>
        <p:spPr>
          <a:xfrm>
            <a:off x="1501934" y="1772443"/>
            <a:ext cx="1467068" cy="400110"/>
          </a:xfrm>
          <a:prstGeom prst="rect">
            <a:avLst/>
          </a:prstGeom>
        </p:spPr>
        <p:txBody>
          <a:bodyPr wrap="none">
            <a:spAutoFit/>
          </a:bodyPr>
          <a:lstStyle/>
          <a:p>
            <a:pPr lvl="0">
              <a:defRPr/>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邓小平理论</a:t>
            </a:r>
          </a:p>
        </p:txBody>
      </p:sp>
      <p:sp>
        <p:nvSpPr>
          <p:cNvPr id="34" name="矩形 33">
            <a:extLst>
              <a:ext uri="{FF2B5EF4-FFF2-40B4-BE49-F238E27FC236}">
                <a16:creationId xmlns:a16="http://schemas.microsoft.com/office/drawing/2014/main" xmlns="" id="{4DABA284-D0AD-458F-8FAC-D4E3CE3F71DD}"/>
              </a:ext>
            </a:extLst>
          </p:cNvPr>
          <p:cNvSpPr/>
          <p:nvPr/>
        </p:nvSpPr>
        <p:spPr>
          <a:xfrm>
            <a:off x="3946836" y="1491853"/>
            <a:ext cx="1723549" cy="892039"/>
          </a:xfrm>
          <a:prstGeom prst="rect">
            <a:avLst/>
          </a:prstGeom>
        </p:spPr>
        <p:txBody>
          <a:bodyPr wrap="none">
            <a:spAutoFit/>
          </a:bodyPr>
          <a:lstStyle/>
          <a:p>
            <a:pPr lvl="0" algn="ctr">
              <a:lnSpc>
                <a:spcPct val="150000"/>
              </a:lnSpc>
              <a:defRPr/>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“三个代表”</a:t>
            </a:r>
            <a:endPar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lvl="0" algn="ctr">
              <a:lnSpc>
                <a:spcPct val="120000"/>
              </a:lnSpc>
              <a:defRPr/>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重要思想</a:t>
            </a:r>
          </a:p>
        </p:txBody>
      </p:sp>
      <p:sp>
        <p:nvSpPr>
          <p:cNvPr id="35" name="矩形 34">
            <a:extLst>
              <a:ext uri="{FF2B5EF4-FFF2-40B4-BE49-F238E27FC236}">
                <a16:creationId xmlns:a16="http://schemas.microsoft.com/office/drawing/2014/main" xmlns="" id="{80C1013A-F3D4-475F-B542-58153778FEB3}"/>
              </a:ext>
            </a:extLst>
          </p:cNvPr>
          <p:cNvSpPr/>
          <p:nvPr/>
        </p:nvSpPr>
        <p:spPr>
          <a:xfrm>
            <a:off x="6664840" y="1772443"/>
            <a:ext cx="1467068" cy="400110"/>
          </a:xfrm>
          <a:prstGeom prst="rect">
            <a:avLst/>
          </a:prstGeom>
        </p:spPr>
        <p:txBody>
          <a:bodyPr wrap="none">
            <a:spAutoFit/>
          </a:bodyPr>
          <a:lstStyle/>
          <a:p>
            <a:pPr lvl="0">
              <a:defRPr/>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科学发展观</a:t>
            </a:r>
          </a:p>
        </p:txBody>
      </p:sp>
      <p:sp>
        <p:nvSpPr>
          <p:cNvPr id="36" name="矩形 35">
            <a:extLst>
              <a:ext uri="{FF2B5EF4-FFF2-40B4-BE49-F238E27FC236}">
                <a16:creationId xmlns:a16="http://schemas.microsoft.com/office/drawing/2014/main" xmlns="" id="{EFB3C473-EEBF-4C06-8816-90F0E80B9B2E}"/>
              </a:ext>
            </a:extLst>
          </p:cNvPr>
          <p:cNvSpPr/>
          <p:nvPr/>
        </p:nvSpPr>
        <p:spPr>
          <a:xfrm>
            <a:off x="8870699" y="1568796"/>
            <a:ext cx="2236510" cy="807401"/>
          </a:xfrm>
          <a:prstGeom prst="rect">
            <a:avLst/>
          </a:prstGeom>
        </p:spPr>
        <p:txBody>
          <a:bodyPr wrap="none">
            <a:spAutoFit/>
          </a:bodyPr>
          <a:lstStyle/>
          <a:p>
            <a:pPr lvl="0" algn="ctr">
              <a:defRPr/>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习近平新时代中国</a:t>
            </a:r>
            <a:endPar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lvl="0" algn="ctr">
              <a:lnSpc>
                <a:spcPct val="150000"/>
              </a:lnSpc>
              <a:defRPr/>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特色社会主义思想</a:t>
            </a:r>
          </a:p>
        </p:txBody>
      </p:sp>
      <p:grpSp>
        <p:nvGrpSpPr>
          <p:cNvPr id="37" name="组合 36">
            <a:extLst>
              <a:ext uri="{FF2B5EF4-FFF2-40B4-BE49-F238E27FC236}">
                <a16:creationId xmlns:a16="http://schemas.microsoft.com/office/drawing/2014/main" xmlns="" id="{890623F7-2A1A-463D-8FC0-B729A40D8DA0}"/>
              </a:ext>
            </a:extLst>
          </p:cNvPr>
          <p:cNvGrpSpPr/>
          <p:nvPr/>
        </p:nvGrpSpPr>
        <p:grpSpPr>
          <a:xfrm>
            <a:off x="1054662" y="4461886"/>
            <a:ext cx="10052547" cy="1862714"/>
            <a:chOff x="1210487" y="4780996"/>
            <a:chExt cx="9667840" cy="1862714"/>
          </a:xfrm>
        </p:grpSpPr>
        <p:grpSp>
          <p:nvGrpSpPr>
            <p:cNvPr id="38" name="组合 37">
              <a:extLst>
                <a:ext uri="{FF2B5EF4-FFF2-40B4-BE49-F238E27FC236}">
                  <a16:creationId xmlns:a16="http://schemas.microsoft.com/office/drawing/2014/main" xmlns="" id="{EF1FBCEE-74FF-449C-B019-222FC9E66461}"/>
                </a:ext>
              </a:extLst>
            </p:cNvPr>
            <p:cNvGrpSpPr/>
            <p:nvPr/>
          </p:nvGrpSpPr>
          <p:grpSpPr>
            <a:xfrm>
              <a:off x="1210487" y="4780996"/>
              <a:ext cx="9667840" cy="1862714"/>
              <a:chOff x="1175987" y="4780996"/>
              <a:chExt cx="9667840" cy="1862714"/>
            </a:xfrm>
          </p:grpSpPr>
          <p:sp>
            <p:nvSpPr>
              <p:cNvPr id="40" name="圆角矩形 29">
                <a:extLst>
                  <a:ext uri="{FF2B5EF4-FFF2-40B4-BE49-F238E27FC236}">
                    <a16:creationId xmlns:a16="http://schemas.microsoft.com/office/drawing/2014/main" xmlns="" id="{7E302EA2-4256-4845-B415-B182AB3FF265}"/>
                  </a:ext>
                </a:extLst>
              </p:cNvPr>
              <p:cNvSpPr/>
              <p:nvPr/>
            </p:nvSpPr>
            <p:spPr bwMode="auto">
              <a:xfrm>
                <a:off x="1175987" y="4780996"/>
                <a:ext cx="9667840" cy="1862714"/>
              </a:xfrm>
              <a:prstGeom prst="roundRect">
                <a:avLst/>
              </a:prstGeom>
              <a:solidFill>
                <a:srgbClr val="FFFCD3"/>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solidFill>
                    <a:schemeClr val="tx1">
                      <a:lumMod val="85000"/>
                      <a:lumOff val="15000"/>
                    </a:schemeClr>
                  </a:solidFill>
                </a:endParaRPr>
              </a:p>
            </p:txBody>
          </p:sp>
          <p:pic>
            <p:nvPicPr>
              <p:cNvPr id="41" name="图片 122">
                <a:extLst>
                  <a:ext uri="{FF2B5EF4-FFF2-40B4-BE49-F238E27FC236}">
                    <a16:creationId xmlns:a16="http://schemas.microsoft.com/office/drawing/2014/main" xmlns="" id="{AFE02C00-6F9E-4F4B-94EB-5449F98ACE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14793" y="4901460"/>
                <a:ext cx="1534830" cy="14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图片 2">
                <a:extLst>
                  <a:ext uri="{FF2B5EF4-FFF2-40B4-BE49-F238E27FC236}">
                    <a16:creationId xmlns:a16="http://schemas.microsoft.com/office/drawing/2014/main" xmlns="" id="{3121FCD0-FDDF-47B2-BDA7-00C757EDB9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2756" y="4962666"/>
                <a:ext cx="649461" cy="75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文本框 3">
                <a:extLst>
                  <a:ext uri="{FF2B5EF4-FFF2-40B4-BE49-F238E27FC236}">
                    <a16:creationId xmlns:a16="http://schemas.microsoft.com/office/drawing/2014/main" xmlns="" id="{4A13B8BF-33A7-4B8D-ABC6-4B5F83E6BFB0}"/>
                  </a:ext>
                </a:extLst>
              </p:cNvPr>
              <p:cNvSpPr txBox="1">
                <a:spLocks noChangeArrowheads="1"/>
              </p:cNvSpPr>
              <p:nvPr/>
            </p:nvSpPr>
            <p:spPr bwMode="auto">
              <a:xfrm>
                <a:off x="1967101" y="5386891"/>
                <a:ext cx="3556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400" dirty="0">
                    <a:solidFill>
                      <a:srgbClr val="FF0000"/>
                    </a:solidFill>
                    <a:latin typeface="黑体" panose="02010609060101010101" pitchFamily="49" charset="-122"/>
                    <a:ea typeface="黑体" panose="02010609060101010101" pitchFamily="49" charset="-122"/>
                  </a:rPr>
                  <a:t>语</a:t>
                </a:r>
              </a:p>
            </p:txBody>
          </p:sp>
        </p:grpSp>
        <p:sp>
          <p:nvSpPr>
            <p:cNvPr id="39" name="矩形 146">
              <a:extLst>
                <a:ext uri="{FF2B5EF4-FFF2-40B4-BE49-F238E27FC236}">
                  <a16:creationId xmlns:a16="http://schemas.microsoft.com/office/drawing/2014/main" xmlns="" id="{0843DE33-F856-4210-AC1B-D6E2827275CA}"/>
                </a:ext>
              </a:extLst>
            </p:cNvPr>
            <p:cNvSpPr>
              <a:spLocks noChangeArrowheads="1"/>
            </p:cNvSpPr>
            <p:nvPr/>
          </p:nvSpPr>
          <p:spPr bwMode="auto">
            <a:xfrm>
              <a:off x="2533983" y="4868317"/>
              <a:ext cx="674481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a:lnSpc>
                  <a:spcPct val="150000"/>
                </a:lnSpc>
                <a:spcBef>
                  <a:spcPct val="0"/>
                </a:spcBef>
                <a:buNone/>
              </a:pPr>
              <a:r>
                <a:rPr lang="zh-CN" altLang="en-US" sz="1800" dirty="0">
                  <a:solidFill>
                    <a:schemeClr val="tx1">
                      <a:lumMod val="85000"/>
                      <a:lumOff val="15000"/>
                    </a:schemeClr>
                  </a:solidFill>
                  <a:latin typeface="Helvetica" panose="020B0604020202020204" pitchFamily="34" charset="0"/>
                  <a:ea typeface="微软雅黑" panose="020B0503020204020204" pitchFamily="34" charset="-122"/>
                </a:rPr>
                <a:t>中国特色社会主义理论体系是指导党和人</a:t>
              </a:r>
              <a:r>
                <a:rPr lang="zh-CN" altLang="en-US" sz="1800" dirty="0" smtClean="0">
                  <a:solidFill>
                    <a:schemeClr val="tx1">
                      <a:lumMod val="85000"/>
                      <a:lumOff val="15000"/>
                    </a:schemeClr>
                  </a:solidFill>
                  <a:latin typeface="Helvetica" panose="020B0604020202020204" pitchFamily="34" charset="0"/>
                  <a:ea typeface="微软雅黑" panose="020B0503020204020204" pitchFamily="34" charset="-122"/>
                </a:rPr>
                <a:t>民</a:t>
              </a:r>
              <a:r>
                <a:rPr lang="zh-CN" altLang="en-US" sz="1800" dirty="0" smtClean="0">
                  <a:latin typeface="Helvetica" panose="020B0604020202020204" pitchFamily="34" charset="0"/>
                  <a:ea typeface="微软雅黑" panose="020B0503020204020204" pitchFamily="34" charset="-122"/>
                </a:rPr>
                <a:t>沿着中国特色社会主义道路</a:t>
              </a:r>
              <a:r>
                <a:rPr lang="zh-CN" altLang="en-US" sz="1800" dirty="0" smtClean="0">
                  <a:solidFill>
                    <a:schemeClr val="tx1">
                      <a:lumMod val="85000"/>
                      <a:lumOff val="15000"/>
                    </a:schemeClr>
                  </a:solidFill>
                  <a:latin typeface="Helvetica" panose="020B0604020202020204" pitchFamily="34" charset="0"/>
                  <a:ea typeface="微软雅黑" panose="020B0503020204020204" pitchFamily="34" charset="-122"/>
                </a:rPr>
                <a:t>实</a:t>
              </a:r>
              <a:r>
                <a:rPr lang="zh-CN" altLang="en-US" sz="1800" dirty="0">
                  <a:solidFill>
                    <a:schemeClr val="tx1">
                      <a:lumMod val="85000"/>
                      <a:lumOff val="15000"/>
                    </a:schemeClr>
                  </a:solidFill>
                  <a:latin typeface="Helvetica" panose="020B0604020202020204" pitchFamily="34" charset="0"/>
                  <a:ea typeface="微软雅黑" panose="020B0503020204020204" pitchFamily="34" charset="-122"/>
                </a:rPr>
                <a:t>现中华民族伟大复兴的正确理论，是立于时代前沿、与时俱进的科学理论</a:t>
              </a:r>
              <a:r>
                <a:rPr lang="zh-CN" altLang="en-US" sz="1800" dirty="0" smtClean="0">
                  <a:solidFill>
                    <a:schemeClr val="tx1">
                      <a:lumMod val="85000"/>
                      <a:lumOff val="15000"/>
                    </a:schemeClr>
                  </a:solidFill>
                  <a:latin typeface="Helvetica" panose="020B0604020202020204" pitchFamily="34" charset="0"/>
                  <a:ea typeface="微软雅黑" panose="020B0503020204020204" pitchFamily="34" charset="-122"/>
                </a:rPr>
                <a:t>。</a:t>
              </a:r>
              <a:endParaRPr lang="en-US" altLang="zh-CN" sz="1800" dirty="0" smtClean="0">
                <a:solidFill>
                  <a:schemeClr val="tx1">
                    <a:lumMod val="85000"/>
                    <a:lumOff val="15000"/>
                  </a:schemeClr>
                </a:solidFill>
                <a:latin typeface="Helvetica" panose="020B0604020202020204" pitchFamily="34" charset="0"/>
                <a:ea typeface="微软雅黑" panose="020B0503020204020204" pitchFamily="34" charset="-122"/>
              </a:endParaRPr>
            </a:p>
            <a:p>
              <a:pPr algn="r">
                <a:lnSpc>
                  <a:spcPct val="150000"/>
                </a:lnSpc>
                <a:spcBef>
                  <a:spcPct val="0"/>
                </a:spcBef>
                <a:buNone/>
              </a:pPr>
              <a:r>
                <a:rPr lang="en-US" altLang="zh-CN" sz="1800" dirty="0" smtClean="0">
                  <a:solidFill>
                    <a:schemeClr val="tx1">
                      <a:lumMod val="85000"/>
                      <a:lumOff val="15000"/>
                    </a:schemeClr>
                  </a:solidFill>
                  <a:latin typeface="Helvetica" panose="020B0604020202020204" pitchFamily="34" charset="0"/>
                  <a:ea typeface="微软雅黑" panose="020B0503020204020204" pitchFamily="34" charset="-122"/>
                </a:rPr>
                <a:t>                </a:t>
              </a:r>
              <a:r>
                <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2016</a:t>
              </a:r>
              <a:r>
                <a:rPr lang="zh-CN" altLang="en-US" sz="1200" dirty="0">
                  <a:latin typeface="微软雅黑" panose="020B0503020204020204" pitchFamily="34" charset="-122"/>
                  <a:ea typeface="微软雅黑" panose="020B0503020204020204" pitchFamily="34" charset="-122"/>
                </a:rPr>
                <a:t>年</a:t>
              </a:r>
              <a:r>
                <a:rPr lang="en-US" altLang="zh-CN" sz="1200" dirty="0">
                  <a:latin typeface="微软雅黑" panose="020B0503020204020204" pitchFamily="34" charset="-122"/>
                  <a:ea typeface="微软雅黑" panose="020B0503020204020204" pitchFamily="34" charset="-122"/>
                </a:rPr>
                <a:t>7</a:t>
              </a:r>
              <a:r>
                <a:rPr lang="zh-CN" altLang="en-US" sz="1200" dirty="0">
                  <a:latin typeface="微软雅黑" panose="020B0503020204020204" pitchFamily="34" charset="-122"/>
                  <a:ea typeface="微软雅黑" panose="020B0503020204020204" pitchFamily="34" charset="-122"/>
                </a:rPr>
                <a:t>月</a:t>
              </a:r>
              <a:r>
                <a:rPr lang="en-US" altLang="zh-CN" sz="1200" dirty="0">
                  <a:latin typeface="微软雅黑" panose="020B0503020204020204" pitchFamily="34" charset="-122"/>
                  <a:ea typeface="微软雅黑" panose="020B0503020204020204" pitchFamily="34" charset="-122"/>
                </a:rPr>
                <a:t>1</a:t>
              </a:r>
              <a:r>
                <a:rPr lang="zh-CN" altLang="en-US" sz="1200" dirty="0" smtClean="0">
                  <a:latin typeface="微软雅黑" panose="020B0503020204020204" pitchFamily="34" charset="-122"/>
                  <a:ea typeface="微软雅黑" panose="020B0503020204020204" pitchFamily="34" charset="-122"/>
                </a:rPr>
                <a:t>日，习近平</a:t>
              </a:r>
              <a:r>
                <a:rPr lang="zh-CN" altLang="en-US" sz="1200" dirty="0" smtClean="0">
                  <a:solidFill>
                    <a:srgbClr val="2C2C2C"/>
                  </a:solidFill>
                  <a:latin typeface="微软雅黑" panose="020B0503020204020204" pitchFamily="34" charset="-122"/>
                  <a:ea typeface="微软雅黑" panose="020B0503020204020204" pitchFamily="34" charset="-122"/>
                </a:rPr>
                <a:t>在</a:t>
              </a:r>
              <a:r>
                <a:rPr lang="zh-CN" altLang="en-US" sz="1200" dirty="0">
                  <a:solidFill>
                    <a:srgbClr val="2C2C2C"/>
                  </a:solidFill>
                  <a:latin typeface="微软雅黑" panose="020B0503020204020204" pitchFamily="34" charset="-122"/>
                  <a:ea typeface="微软雅黑" panose="020B0503020204020204" pitchFamily="34" charset="-122"/>
                </a:rPr>
                <a:t>庆祝中国共产党成立</a:t>
              </a:r>
              <a:r>
                <a:rPr lang="en-US" altLang="zh-CN" sz="1200" dirty="0">
                  <a:solidFill>
                    <a:srgbClr val="2C2C2C"/>
                  </a:solidFill>
                  <a:latin typeface="微软雅黑" panose="020B0503020204020204" pitchFamily="34" charset="-122"/>
                  <a:ea typeface="微软雅黑" panose="020B0503020204020204" pitchFamily="34" charset="-122"/>
                </a:rPr>
                <a:t>95</a:t>
              </a:r>
              <a:r>
                <a:rPr lang="zh-CN" altLang="en-US" sz="1200" dirty="0">
                  <a:solidFill>
                    <a:srgbClr val="2C2C2C"/>
                  </a:solidFill>
                  <a:latin typeface="微软雅黑" panose="020B0503020204020204" pitchFamily="34" charset="-122"/>
                  <a:ea typeface="微软雅黑" panose="020B0503020204020204" pitchFamily="34" charset="-122"/>
                </a:rPr>
                <a:t>周年大会上的</a:t>
              </a:r>
              <a:r>
                <a:rPr lang="zh-CN" altLang="en-US" sz="1200" dirty="0" smtClean="0">
                  <a:solidFill>
                    <a:srgbClr val="2C2C2C"/>
                  </a:solidFill>
                  <a:latin typeface="微软雅黑" panose="020B0503020204020204" pitchFamily="34" charset="-122"/>
                  <a:ea typeface="微软雅黑" panose="020B0503020204020204" pitchFamily="34" charset="-122"/>
                </a:rPr>
                <a:t>讲话</a:t>
              </a:r>
              <a:endParaRPr lang="zh-CN" altLang="en-US" sz="1200" dirty="0">
                <a:solidFill>
                  <a:srgbClr val="2C2C2C"/>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833877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iterate type="wd">
                                    <p:tmPct val="10000"/>
                                  </p:iterate>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par>
                          <p:cTn id="13" fill="hold">
                            <p:stCondLst>
                              <p:cond delay="1200"/>
                            </p:stCondLst>
                            <p:childTnLst>
                              <p:par>
                                <p:cTn id="14" presetID="22" presetClass="entr" presetSubtype="8" fill="hold"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wipe(left)">
                                      <p:cBhvr>
                                        <p:cTn id="16" dur="500"/>
                                        <p:tgtEl>
                                          <p:spTgt spid="44"/>
                                        </p:tgtEl>
                                      </p:cBhvr>
                                    </p:animEffect>
                                  </p:childTnLst>
                                </p:cTn>
                              </p:par>
                            </p:childTnLst>
                          </p:cTn>
                        </p:par>
                        <p:par>
                          <p:cTn id="17" fill="hold">
                            <p:stCondLst>
                              <p:cond delay="1700"/>
                            </p:stCondLst>
                            <p:childTnLst>
                              <p:par>
                                <p:cTn id="18" presetID="10" presetClass="entr" presetSubtype="0" fill="hold" grpId="0" nodeType="afterEffect">
                                  <p:stCondLst>
                                    <p:cond delay="0"/>
                                  </p:stCondLst>
                                  <p:iterate type="wd">
                                    <p:tmPct val="10000"/>
                                  </p:iterate>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par>
                          <p:cTn id="21" fill="hold">
                            <p:stCondLst>
                              <p:cond delay="2250"/>
                            </p:stCondLst>
                            <p:childTnLst>
                              <p:par>
                                <p:cTn id="22" presetID="10" presetClass="entr" presetSubtype="0" fill="hold" grpId="0" nodeType="afterEffect">
                                  <p:stCondLst>
                                    <p:cond delay="0"/>
                                  </p:stCondLst>
                                  <p:iterate type="wd">
                                    <p:tmPct val="10000"/>
                                  </p:iterate>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par>
                          <p:cTn id="25" fill="hold">
                            <p:stCondLst>
                              <p:cond delay="2850"/>
                            </p:stCondLst>
                            <p:childTnLst>
                              <p:par>
                                <p:cTn id="26" presetID="10" presetClass="entr" presetSubtype="0" fill="hold" grpId="0" nodeType="afterEffect">
                                  <p:stCondLst>
                                    <p:cond delay="0"/>
                                  </p:stCondLst>
                                  <p:iterate type="wd">
                                    <p:tmPct val="10000"/>
                                  </p:iterate>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childTnLst>
                          </p:cTn>
                        </p:par>
                        <p:par>
                          <p:cTn id="29" fill="hold">
                            <p:stCondLst>
                              <p:cond delay="3350"/>
                            </p:stCondLst>
                            <p:childTnLst>
                              <p:par>
                                <p:cTn id="30" presetID="10" presetClass="entr" presetSubtype="0" fill="hold" grpId="0" nodeType="afterEffect">
                                  <p:stCondLst>
                                    <p:cond delay="0"/>
                                  </p:stCondLst>
                                  <p:iterate type="wd">
                                    <p:tmPct val="10000"/>
                                  </p:iterate>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par>
                          <p:cTn id="33" fill="hold">
                            <p:stCondLst>
                              <p:cond delay="4100"/>
                            </p:stCondLst>
                            <p:childTnLst>
                              <p:par>
                                <p:cTn id="34" presetID="10" presetClass="entr" presetSubtype="0" fill="hold" nodeType="after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2" grpId="0"/>
      <p:bldP spid="33" grpId="0"/>
      <p:bldP spid="34" grpId="0"/>
      <p:bldP spid="35" grpId="0"/>
      <p:bldP spid="3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xmlns="" id="{FAB54AB2-471D-4587-AB0B-16617D20CBE2}"/>
              </a:ext>
            </a:extLst>
          </p:cNvPr>
          <p:cNvSpPr/>
          <p:nvPr/>
        </p:nvSpPr>
        <p:spPr>
          <a:xfrm>
            <a:off x="0" y="5304334"/>
            <a:ext cx="12192000" cy="1027018"/>
          </a:xfrm>
          <a:prstGeom prst="rect">
            <a:avLst/>
          </a:prstGeom>
          <a:solidFill>
            <a:srgbClr val="E6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对角圆角矩形 12">
            <a:extLst>
              <a:ext uri="{FF2B5EF4-FFF2-40B4-BE49-F238E27FC236}">
                <a16:creationId xmlns:a16="http://schemas.microsoft.com/office/drawing/2014/main" xmlns="" id="{55390084-CD9A-43A4-A311-E0E84718E101}"/>
              </a:ext>
            </a:extLst>
          </p:cNvPr>
          <p:cNvSpPr/>
          <p:nvPr/>
        </p:nvSpPr>
        <p:spPr>
          <a:xfrm>
            <a:off x="3335484" y="677961"/>
            <a:ext cx="5613420" cy="758984"/>
          </a:xfrm>
          <a:prstGeom prst="round2DiagRect">
            <a:avLst>
              <a:gd name="adj1" fmla="val 50000"/>
              <a:gd name="adj2" fmla="val 0"/>
            </a:avLst>
          </a:prstGeom>
          <a:solidFill>
            <a:srgbClr val="E62A2A"/>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xmlns="" id="{4DBBAE2B-5559-40F9-A056-CC8AF95AC53E}"/>
              </a:ext>
            </a:extLst>
          </p:cNvPr>
          <p:cNvSpPr/>
          <p:nvPr/>
        </p:nvSpPr>
        <p:spPr>
          <a:xfrm>
            <a:off x="1627290" y="3994377"/>
            <a:ext cx="9286795" cy="1019831"/>
          </a:xfrm>
          <a:prstGeom prst="rect">
            <a:avLst/>
          </a:prstGeom>
        </p:spPr>
        <p:txBody>
          <a:bodyPr wrap="square">
            <a:spAutoFit/>
          </a:bodyPr>
          <a:lstStyle/>
          <a:p>
            <a:pPr lvl="0" algn="just" fontAlgn="base">
              <a:lnSpc>
                <a:spcPct val="180000"/>
              </a:lnSpc>
              <a:spcBef>
                <a:spcPct val="0"/>
              </a:spcBef>
              <a:spcAft>
                <a:spcPct val="0"/>
              </a:spcAft>
              <a:defRPr/>
            </a:pPr>
            <a:r>
              <a:rPr lang="zh-CN" altLang="en-US" dirty="0">
                <a:solidFill>
                  <a:srgbClr val="000000"/>
                </a:solidFill>
                <a:latin typeface="微软雅黑" panose="020B0503020204020204" pitchFamily="34" charset="-122"/>
                <a:ea typeface="微软雅黑" panose="020B0503020204020204" pitchFamily="34" charset="-122"/>
                <a:sym typeface="Helvetica" panose="020B0604020202020204" pitchFamily="34" charset="0"/>
              </a:rPr>
              <a:t>　　中国特色社会主义制度是当代中国发展进步的根本制度保障，是具有鲜明中国特色、明显制度优势、强大自我完善能力的先进制度。</a:t>
            </a:r>
            <a:endParaRPr lang="en-US" altLang="zh-CN" dirty="0">
              <a:solidFill>
                <a:srgbClr val="000000"/>
              </a:solidFill>
              <a:latin typeface="微软雅黑" panose="020B0503020204020204" pitchFamily="34" charset="-122"/>
              <a:ea typeface="微软雅黑" panose="020B0503020204020204" pitchFamily="34" charset="-122"/>
              <a:sym typeface="Helvetica" panose="020B0604020202020204" pitchFamily="34" charset="0"/>
            </a:endParaRPr>
          </a:p>
        </p:txBody>
      </p:sp>
      <p:sp>
        <p:nvSpPr>
          <p:cNvPr id="4" name="矩形 3">
            <a:extLst>
              <a:ext uri="{FF2B5EF4-FFF2-40B4-BE49-F238E27FC236}">
                <a16:creationId xmlns:a16="http://schemas.microsoft.com/office/drawing/2014/main" xmlns="" id="{1BB83D24-D34F-4E7B-BCFD-74B996D915E7}"/>
              </a:ext>
            </a:extLst>
          </p:cNvPr>
          <p:cNvSpPr/>
          <p:nvPr/>
        </p:nvSpPr>
        <p:spPr>
          <a:xfrm>
            <a:off x="1493186" y="1629038"/>
            <a:ext cx="9281776" cy="2017027"/>
          </a:xfrm>
          <a:prstGeom prst="rect">
            <a:avLst/>
          </a:prstGeom>
        </p:spPr>
        <p:txBody>
          <a:bodyPr wrap="square">
            <a:spAutoFit/>
          </a:bodyPr>
          <a:lstStyle/>
          <a:p>
            <a:pPr algn="just">
              <a:lnSpc>
                <a:spcPct val="180000"/>
              </a:lnSpc>
              <a:spcAft>
                <a:spcPts val="0"/>
              </a:spcAft>
            </a:pPr>
            <a:r>
              <a:rPr lang="zh-CN" altLang="en-US" dirty="0">
                <a:solidFill>
                  <a:srgbClr val="000000"/>
                </a:solidFill>
                <a:latin typeface="微软雅黑" panose="020B0503020204020204" pitchFamily="34" charset="-122"/>
                <a:ea typeface="微软雅黑" panose="020B0503020204020204" pitchFamily="34" charset="-122"/>
              </a:rPr>
              <a:t>　　</a:t>
            </a:r>
            <a:r>
              <a:rPr lang="zh-CN" altLang="zh-CN" dirty="0">
                <a:solidFill>
                  <a:srgbClr val="000000"/>
                </a:solidFill>
                <a:latin typeface="微软雅黑" panose="020B0503020204020204" pitchFamily="34" charset="-122"/>
                <a:ea typeface="微软雅黑" panose="020B0503020204020204" pitchFamily="34" charset="-122"/>
              </a:rPr>
              <a:t>中国特色社会主义制度，就是人民代表大会制度的</a:t>
            </a:r>
            <a:r>
              <a:rPr lang="zh-CN" altLang="zh-CN" b="1" dirty="0">
                <a:solidFill>
                  <a:srgbClr val="C00000"/>
                </a:solidFill>
                <a:latin typeface="微软雅黑" panose="020B0503020204020204" pitchFamily="34" charset="-122"/>
                <a:ea typeface="微软雅黑" panose="020B0503020204020204" pitchFamily="34" charset="-122"/>
              </a:rPr>
              <a:t>根本政治制度</a:t>
            </a:r>
            <a:r>
              <a:rPr lang="zh-CN" altLang="zh-CN" dirty="0">
                <a:solidFill>
                  <a:srgbClr val="000000"/>
                </a:solidFill>
                <a:latin typeface="微软雅黑" panose="020B0503020204020204" pitchFamily="34" charset="-122"/>
                <a:ea typeface="微软雅黑" panose="020B0503020204020204" pitchFamily="34" charset="-122"/>
              </a:rPr>
              <a:t>，中国共产党领导的多党合作和政治协商制度、民族区域自治制度以及基层群众自治制度等</a:t>
            </a:r>
            <a:r>
              <a:rPr lang="zh-CN" altLang="zh-CN" b="1" dirty="0">
                <a:solidFill>
                  <a:srgbClr val="C00000"/>
                </a:solidFill>
                <a:latin typeface="微软雅黑" panose="020B0503020204020204" pitchFamily="34" charset="-122"/>
                <a:ea typeface="微软雅黑" panose="020B0503020204020204" pitchFamily="34" charset="-122"/>
              </a:rPr>
              <a:t>基本政治制度</a:t>
            </a:r>
            <a:r>
              <a:rPr lang="zh-CN" altLang="zh-CN" dirty="0">
                <a:solidFill>
                  <a:srgbClr val="000000"/>
                </a:solidFill>
                <a:latin typeface="微软雅黑" panose="020B0503020204020204" pitchFamily="34" charset="-122"/>
                <a:ea typeface="微软雅黑" panose="020B0503020204020204" pitchFamily="34" charset="-122"/>
              </a:rPr>
              <a:t>，中国特色社会主义</a:t>
            </a:r>
            <a:r>
              <a:rPr lang="zh-CN" altLang="zh-CN" b="1" dirty="0">
                <a:solidFill>
                  <a:srgbClr val="C00000"/>
                </a:solidFill>
                <a:latin typeface="微软雅黑" panose="020B0503020204020204" pitchFamily="34" charset="-122"/>
                <a:ea typeface="微软雅黑" panose="020B0503020204020204" pitchFamily="34" charset="-122"/>
              </a:rPr>
              <a:t>法律体系</a:t>
            </a:r>
            <a:r>
              <a:rPr lang="zh-CN" altLang="zh-CN" dirty="0">
                <a:solidFill>
                  <a:srgbClr val="000000"/>
                </a:solidFill>
                <a:latin typeface="微软雅黑" panose="020B0503020204020204" pitchFamily="34" charset="-122"/>
                <a:ea typeface="微软雅黑" panose="020B0503020204020204" pitchFamily="34" charset="-122"/>
              </a:rPr>
              <a:t>，公有制为主体、多种所有制经济共同发展的</a:t>
            </a:r>
            <a:r>
              <a:rPr lang="zh-CN" altLang="zh-CN" b="1" dirty="0">
                <a:solidFill>
                  <a:srgbClr val="C00000"/>
                </a:solidFill>
                <a:latin typeface="微软雅黑" panose="020B0503020204020204" pitchFamily="34" charset="-122"/>
                <a:ea typeface="微软雅黑" panose="020B0503020204020204" pitchFamily="34" charset="-122"/>
              </a:rPr>
              <a:t>基本经济制度</a:t>
            </a:r>
            <a:r>
              <a:rPr lang="zh-CN" altLang="zh-CN" dirty="0">
                <a:solidFill>
                  <a:srgbClr val="000000"/>
                </a:solidFill>
                <a:latin typeface="微软雅黑" panose="020B0503020204020204" pitchFamily="34" charset="-122"/>
                <a:ea typeface="微软雅黑" panose="020B0503020204020204" pitchFamily="34" charset="-122"/>
              </a:rPr>
              <a:t>，以及建立在这些制度基础上的经济体制、政治体制、文化体制、社会体制等</a:t>
            </a:r>
            <a:r>
              <a:rPr lang="zh-CN" altLang="zh-CN" b="1" dirty="0">
                <a:solidFill>
                  <a:srgbClr val="C00000"/>
                </a:solidFill>
                <a:latin typeface="微软雅黑" panose="020B0503020204020204" pitchFamily="34" charset="-122"/>
                <a:ea typeface="微软雅黑" panose="020B0503020204020204" pitchFamily="34" charset="-122"/>
              </a:rPr>
              <a:t>各项具体制度</a:t>
            </a:r>
            <a:r>
              <a:rPr lang="zh-CN" altLang="zh-CN" dirty="0">
                <a:solidFill>
                  <a:srgbClr val="000000"/>
                </a:solidFill>
                <a:latin typeface="微软雅黑" panose="020B0503020204020204" pitchFamily="34" charset="-122"/>
                <a:ea typeface="微软雅黑" panose="020B0503020204020204" pitchFamily="34" charset="-122"/>
              </a:rPr>
              <a:t>。</a:t>
            </a:r>
          </a:p>
        </p:txBody>
      </p:sp>
      <p:sp>
        <p:nvSpPr>
          <p:cNvPr id="3" name="矩形 2">
            <a:extLst>
              <a:ext uri="{FF2B5EF4-FFF2-40B4-BE49-F238E27FC236}">
                <a16:creationId xmlns:a16="http://schemas.microsoft.com/office/drawing/2014/main" xmlns="" id="{C381B6DE-B21D-4B76-A072-4B2DAB87A840}"/>
              </a:ext>
            </a:extLst>
          </p:cNvPr>
          <p:cNvSpPr/>
          <p:nvPr/>
        </p:nvSpPr>
        <p:spPr>
          <a:xfrm>
            <a:off x="1599728" y="5304334"/>
            <a:ext cx="9262577" cy="961289"/>
          </a:xfrm>
          <a:prstGeom prst="rect">
            <a:avLst/>
          </a:prstGeom>
        </p:spPr>
        <p:txBody>
          <a:bodyPr wrap="square">
            <a:spAutoFit/>
          </a:bodyPr>
          <a:lstStyle/>
          <a:p>
            <a:pPr algn="just">
              <a:lnSpc>
                <a:spcPct val="150000"/>
              </a:lnSpc>
            </a:pPr>
            <a:r>
              <a:rPr lang="zh-CN" altLang="en-US" sz="2000" b="1"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sym typeface="Helvetica" panose="020B0604020202020204" pitchFamily="34" charset="0"/>
              </a:rPr>
              <a:t>        </a:t>
            </a: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Helvetica" panose="020B0604020202020204" pitchFamily="34" charset="0"/>
              </a:rPr>
              <a:t>这一制度符合我国国情，既坚持了社会主义的根本性质，又借鉴了古今中外制度建设的有益成果，集中体现了中国特色社会主义的特点和优势。</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7" name="文本框 16"/>
          <p:cNvSpPr txBox="1"/>
          <p:nvPr/>
        </p:nvSpPr>
        <p:spPr>
          <a:xfrm>
            <a:off x="3365740" y="815654"/>
            <a:ext cx="5498918" cy="461665"/>
          </a:xfrm>
          <a:prstGeom prst="rect">
            <a:avLst/>
          </a:prstGeom>
          <a:noFill/>
        </p:spPr>
        <p:txBody>
          <a:bodyPr wrap="square" rtlCol="0">
            <a:spAutoFit/>
          </a:bodyPr>
          <a:lstStyle>
            <a:defPPr>
              <a:defRPr lang="zh-CN"/>
            </a:defPPr>
            <a:lvl1pPr>
              <a:defRPr sz="3200" b="1">
                <a:gradFill>
                  <a:gsLst>
                    <a:gs pos="0">
                      <a:srgbClr val="FF3300"/>
                    </a:gs>
                    <a:gs pos="87000">
                      <a:srgbClr val="C00000"/>
                    </a:gs>
                    <a:gs pos="100000">
                      <a:srgbClr val="FF3300"/>
                    </a:gs>
                  </a:gsLst>
                  <a:lin ang="5400000" scaled="0"/>
                </a:gradFill>
                <a:latin typeface="微软雅黑" panose="020B0503020204020204" pitchFamily="82" charset="2"/>
                <a:ea typeface="微软雅黑" panose="020B0503020204020204" pitchFamily="82" charset="2"/>
              </a:defRPr>
            </a:lvl1pPr>
          </a:lstStyle>
          <a:p>
            <a:pPr lvl="0" algn="ctr">
              <a:defRPr/>
            </a:pPr>
            <a:r>
              <a:rPr lang="zh-CN" altLang="en-US" sz="2400" kern="0" dirty="0">
                <a:solidFill>
                  <a:schemeClr val="bg1"/>
                </a:solidFill>
              </a:rPr>
              <a:t>中国特色社会主义制度</a:t>
            </a:r>
          </a:p>
        </p:txBody>
      </p:sp>
      <p:cxnSp>
        <p:nvCxnSpPr>
          <p:cNvPr id="7" name="直接箭头连接符 6">
            <a:extLst>
              <a:ext uri="{FF2B5EF4-FFF2-40B4-BE49-F238E27FC236}">
                <a16:creationId xmlns:a16="http://schemas.microsoft.com/office/drawing/2014/main" xmlns="" id="{401473EB-5972-406A-B6C6-27BB315197AB}"/>
              </a:ext>
            </a:extLst>
          </p:cNvPr>
          <p:cNvCxnSpPr>
            <a:cxnSpLocks/>
          </p:cNvCxnSpPr>
          <p:nvPr/>
        </p:nvCxnSpPr>
        <p:spPr>
          <a:xfrm>
            <a:off x="1512385" y="3907609"/>
            <a:ext cx="9437265" cy="0"/>
          </a:xfrm>
          <a:prstGeom prst="straightConnector1">
            <a:avLst/>
          </a:prstGeom>
          <a:ln>
            <a:solidFill>
              <a:schemeClr val="bg1">
                <a:lumMod val="50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8858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1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5250"/>
                            </p:stCondLst>
                            <p:childTnLst>
                              <p:par>
                                <p:cTn id="17" presetID="22" presetClass="entr" presetSubtype="8"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575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par>
                          <p:cTn id="24" fill="hold">
                            <p:stCondLst>
                              <p:cond delay="7750"/>
                            </p:stCondLst>
                            <p:childTnLst>
                              <p:par>
                                <p:cTn id="25" presetID="2" presetClass="entr" presetSubtype="8"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0-#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childTnLst>
                          </p:cTn>
                        </p:par>
                        <p:par>
                          <p:cTn id="29" fill="hold">
                            <p:stCondLst>
                              <p:cond delay="8250"/>
                            </p:stCondLst>
                            <p:childTnLst>
                              <p:par>
                                <p:cTn id="30" presetID="10" presetClass="entr" presetSubtype="0" fill="hold" grpId="0" nodeType="afterEffect">
                                  <p:stCondLst>
                                    <p:cond delay="0"/>
                                  </p:stCondLst>
                                  <p:iterate type="wd">
                                    <p:tmPct val="10000"/>
                                  </p:iterate>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2" grpId="0"/>
      <p:bldP spid="4" grpId="0"/>
      <p:bldP spid="3"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sp>
        <p:nvSpPr>
          <p:cNvPr id="3" name="文本框 2"/>
          <p:cNvSpPr txBox="1">
            <a:spLocks noChangeArrowheads="1"/>
          </p:cNvSpPr>
          <p:nvPr/>
        </p:nvSpPr>
        <p:spPr bwMode="auto">
          <a:xfrm>
            <a:off x="5736470" y="1388442"/>
            <a:ext cx="5740621" cy="408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330" indent="916305"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530" indent="916305"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730" indent="916305"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930" indent="916305"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marR="0" lvl="0" indent="0" algn="just" defTabSz="914400" rtl="0" eaLnBrk="1" fontAlgn="base" latinLnBrk="0" hangingPunct="1">
              <a:lnSpc>
                <a:spcPct val="150000"/>
              </a:lnSpc>
              <a:spcBef>
                <a:spcPts val="1200"/>
              </a:spcBef>
              <a:spcAft>
                <a:spcPct val="0"/>
              </a:spcAft>
              <a:buClrTx/>
              <a:buSzPct val="80000"/>
              <a:tabLst/>
              <a:defRPr/>
            </a:pPr>
            <a:r>
              <a:rPr lang="zh-CN" altLang="en-US" sz="2400" b="1" dirty="0" smtClean="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只</a:t>
            </a:r>
            <a:r>
              <a:rPr lang="zh-CN" altLang="en-US" sz="24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有社会主义才能救中国，只有中国特色社会主义才能发展中国，才能实现中华民族伟大复兴。坚持好、发展好中国特色社会主义，把我国建设成为社会主义现代化强国，是一项长期任务，需要一代又一代人接续奋</a:t>
            </a:r>
            <a:r>
              <a:rPr lang="zh-CN" altLang="en-US" sz="2400" b="1" dirty="0" smtClean="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斗。</a:t>
            </a:r>
            <a:endParaRPr lang="en-US" altLang="zh-CN" sz="2400" b="1" dirty="0" smtClean="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lvl="0" algn="r" fontAlgn="base">
              <a:lnSpc>
                <a:spcPct val="120000"/>
              </a:lnSpc>
              <a:spcBef>
                <a:spcPct val="0"/>
              </a:spcBef>
              <a:spcAft>
                <a:spcPct val="0"/>
              </a:spcAft>
              <a:defRPr/>
            </a:pPr>
            <a:endParaRPr lang="en-US" altLang="zh-CN" sz="1200" dirty="0" smtClean="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lvl="0" algn="r" fontAlgn="base">
              <a:lnSpc>
                <a:spcPct val="120000"/>
              </a:lnSpc>
              <a:spcBef>
                <a:spcPct val="0"/>
              </a:spcBef>
              <a:spcAft>
                <a:spcPct val="0"/>
              </a:spcAft>
              <a:defRPr/>
            </a:pPr>
            <a:endParaRPr lang="en-US" altLang="zh-CN" sz="120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lvl="0" algn="r" fontAlgn="base">
              <a:lnSpc>
                <a:spcPct val="120000"/>
              </a:lnSpc>
              <a:spcBef>
                <a:spcPct val="0"/>
              </a:spcBef>
              <a:spcAft>
                <a:spcPct val="0"/>
              </a:spcAft>
              <a:defRPr/>
            </a:pPr>
            <a:r>
              <a:rPr lang="en-US" altLang="zh-CN" sz="1200" dirty="0">
                <a:solidFill>
                  <a:prstClr val="white"/>
                </a:solidFill>
                <a:latin typeface="微软雅黑" panose="020B0503020204020204" pitchFamily="34" charset="-122"/>
                <a:ea typeface="微软雅黑" panose="020B0503020204020204" pitchFamily="34" charset="-122"/>
              </a:rPr>
              <a:t>——2018</a:t>
            </a:r>
            <a:r>
              <a:rPr lang="zh-CN" altLang="en-US" sz="1200" dirty="0">
                <a:solidFill>
                  <a:prstClr val="white"/>
                </a:solidFill>
                <a:latin typeface="微软雅黑" panose="020B0503020204020204" pitchFamily="34" charset="-122"/>
                <a:ea typeface="微软雅黑" panose="020B0503020204020204" pitchFamily="34" charset="-122"/>
              </a:rPr>
              <a:t>年</a:t>
            </a:r>
            <a:r>
              <a:rPr lang="en-US" altLang="zh-CN" sz="1200" dirty="0">
                <a:solidFill>
                  <a:prstClr val="white"/>
                </a:solidFill>
                <a:latin typeface="微软雅黑" panose="020B0503020204020204" pitchFamily="34" charset="-122"/>
                <a:ea typeface="微软雅黑" panose="020B0503020204020204" pitchFamily="34" charset="-122"/>
              </a:rPr>
              <a:t>5</a:t>
            </a:r>
            <a:r>
              <a:rPr lang="zh-CN" altLang="en-US" sz="1200" dirty="0">
                <a:solidFill>
                  <a:prstClr val="white"/>
                </a:solidFill>
                <a:latin typeface="微软雅黑" panose="020B0503020204020204" pitchFamily="34" charset="-122"/>
                <a:ea typeface="微软雅黑" panose="020B0503020204020204" pitchFamily="34" charset="-122"/>
              </a:rPr>
              <a:t>月</a:t>
            </a:r>
            <a:r>
              <a:rPr lang="en-US" altLang="zh-CN" sz="1200" dirty="0">
                <a:solidFill>
                  <a:prstClr val="white"/>
                </a:solidFill>
                <a:latin typeface="微软雅黑" panose="020B0503020204020204" pitchFamily="34" charset="-122"/>
                <a:ea typeface="微软雅黑" panose="020B0503020204020204" pitchFamily="34" charset="-122"/>
              </a:rPr>
              <a:t>2</a:t>
            </a:r>
            <a:r>
              <a:rPr lang="zh-CN" altLang="en-US" sz="1200" dirty="0" smtClean="0">
                <a:solidFill>
                  <a:prstClr val="white"/>
                </a:solidFill>
                <a:latin typeface="微软雅黑" panose="020B0503020204020204" pitchFamily="34" charset="-122"/>
                <a:ea typeface="微软雅黑" panose="020B0503020204020204" pitchFamily="34" charset="-122"/>
              </a:rPr>
              <a:t>日，习</a:t>
            </a:r>
            <a:r>
              <a:rPr lang="zh-CN" altLang="en-US" sz="1200" dirty="0">
                <a:solidFill>
                  <a:prstClr val="white"/>
                </a:solidFill>
                <a:latin typeface="微软雅黑" panose="020B0503020204020204" pitchFamily="34" charset="-122"/>
                <a:ea typeface="微软雅黑" panose="020B0503020204020204" pitchFamily="34" charset="-122"/>
              </a:rPr>
              <a:t>近</a:t>
            </a:r>
            <a:r>
              <a:rPr lang="zh-CN" altLang="en-US" sz="1200" dirty="0" smtClean="0">
                <a:solidFill>
                  <a:prstClr val="white"/>
                </a:solidFill>
                <a:latin typeface="微软雅黑" panose="020B0503020204020204" pitchFamily="34" charset="-122"/>
                <a:ea typeface="微软雅黑" panose="020B0503020204020204" pitchFamily="34" charset="-122"/>
              </a:rPr>
              <a:t>平在</a:t>
            </a:r>
            <a:r>
              <a:rPr lang="zh-CN" altLang="en-US" sz="1200" dirty="0">
                <a:solidFill>
                  <a:prstClr val="white"/>
                </a:solidFill>
                <a:latin typeface="微软雅黑" panose="020B0503020204020204" pitchFamily="34" charset="-122"/>
                <a:ea typeface="微软雅黑" panose="020B0503020204020204" pitchFamily="34" charset="-122"/>
              </a:rPr>
              <a:t>北京大学师生座谈会上的讲</a:t>
            </a:r>
            <a:r>
              <a:rPr lang="zh-CN" altLang="en-US" sz="1200" dirty="0" smtClean="0">
                <a:solidFill>
                  <a:prstClr val="white"/>
                </a:solidFill>
                <a:latin typeface="微软雅黑" panose="020B0503020204020204" pitchFamily="34" charset="-122"/>
                <a:ea typeface="微软雅黑" panose="020B0503020204020204" pitchFamily="34" charset="-122"/>
              </a:rPr>
              <a:t>话</a:t>
            </a:r>
            <a:endParaRPr lang="en-US" altLang="zh-CN" sz="1200" dirty="0">
              <a:solidFill>
                <a:prstClr val="white"/>
              </a:solidFill>
              <a:latin typeface="微软雅黑" panose="020B0503020204020204" pitchFamily="34" charset="-122"/>
              <a:ea typeface="微软雅黑" panose="020B0503020204020204" pitchFamily="34" charset="-122"/>
            </a:endParaRPr>
          </a:p>
        </p:txBody>
      </p:sp>
      <p:pic>
        <p:nvPicPr>
          <p:cNvPr id="66563" name="图片 4"/>
          <p:cNvPicPr>
            <a:picLocks noChangeAspect="1" noChangeArrowheads="1"/>
          </p:cNvPicPr>
          <p:nvPr/>
        </p:nvPicPr>
        <p:blipFill rotWithShape="1">
          <a:blip r:embed="rId3">
            <a:extLst>
              <a:ext uri="{28A0092B-C50C-407E-A947-70E740481C1C}">
                <a14:useLocalDpi xmlns:a14="http://schemas.microsoft.com/office/drawing/2010/main" val="0"/>
              </a:ext>
            </a:extLst>
          </a:blip>
          <a:srcRect r="-1063"/>
          <a:stretch/>
        </p:blipFill>
        <p:spPr bwMode="auto">
          <a:xfrm>
            <a:off x="0" y="1619250"/>
            <a:ext cx="6481483"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ïSliďe">
            <a:extLst>
              <a:ext uri="{FF2B5EF4-FFF2-40B4-BE49-F238E27FC236}">
                <a16:creationId xmlns:a16="http://schemas.microsoft.com/office/drawing/2014/main" xmlns="" id="{5BEC0541-A4FA-423E-9392-4EA2D4E6F673}"/>
              </a:ext>
            </a:extLst>
          </p:cNvPr>
          <p:cNvSpPr/>
          <p:nvPr/>
        </p:nvSpPr>
        <p:spPr>
          <a:xfrm>
            <a:off x="1313521" y="5475330"/>
            <a:ext cx="9564955" cy="849059"/>
          </a:xfrm>
          <a:prstGeom prst="snip2DiagRect">
            <a:avLst/>
          </a:prstGeom>
          <a:solidFill>
            <a:srgbClr val="C00000"/>
          </a:solidFill>
          <a:ln w="38100" cmpd="sng">
            <a:solidFill>
              <a:schemeClr val="bg1"/>
            </a:solidFill>
          </a:ln>
          <a:effectLst>
            <a:outerShdw blurRad="76200" dir="13500000" sy="23000" kx="1200000" algn="b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wrap="square" lIns="91440" tIns="45720" rIns="91440" bIns="45720" anchor="ctr">
            <a:normAutofit/>
          </a:bodyPr>
          <a:lstStyle/>
          <a:p>
            <a:pPr algn="ctr">
              <a:spcBef>
                <a:spcPct val="0"/>
              </a:spcBef>
            </a:pPr>
            <a:endParaRPr lang="en-US" altLang="zh-CN" sz="2000" b="1" i="1" dirty="0">
              <a:solidFill>
                <a:schemeClr val="bg1"/>
              </a:solidFill>
            </a:endParaRPr>
          </a:p>
          <a:p>
            <a:pPr algn="ctr">
              <a:spcBef>
                <a:spcPct val="0"/>
              </a:spcBef>
            </a:pPr>
            <a:endParaRPr lang="en-US" altLang="zh-CN" sz="2000" b="1" i="1" dirty="0">
              <a:solidFill>
                <a:schemeClr val="bg1"/>
              </a:solidFill>
            </a:endParaRPr>
          </a:p>
          <a:p>
            <a:pPr algn="ctr">
              <a:spcBef>
                <a:spcPct val="0"/>
              </a:spcBef>
            </a:pPr>
            <a:endParaRPr lang="en-US" altLang="zh-CN" sz="2000" b="1" i="1" dirty="0">
              <a:solidFill>
                <a:schemeClr val="bg1"/>
              </a:solidFill>
            </a:endParaRPr>
          </a:p>
        </p:txBody>
      </p:sp>
      <p:sp>
        <p:nvSpPr>
          <p:cNvPr id="2" name="işḻïḓè">
            <a:extLst>
              <a:ext uri="{FF2B5EF4-FFF2-40B4-BE49-F238E27FC236}">
                <a16:creationId xmlns:a16="http://schemas.microsoft.com/office/drawing/2014/main" xmlns="" id="{06F81264-CD0B-4D7E-B575-BDD2CD9E655C}"/>
              </a:ext>
            </a:extLst>
          </p:cNvPr>
          <p:cNvSpPr/>
          <p:nvPr/>
        </p:nvSpPr>
        <p:spPr>
          <a:xfrm>
            <a:off x="1313521" y="939851"/>
            <a:ext cx="2379307" cy="2379307"/>
          </a:xfrm>
          <a:prstGeom prst="diamond">
            <a:avLst/>
          </a:prstGeom>
          <a:solidFill>
            <a:srgbClr val="E62A2A"/>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b="1" dirty="0"/>
          </a:p>
        </p:txBody>
      </p:sp>
      <p:sp>
        <p:nvSpPr>
          <p:cNvPr id="6" name="矩形 5">
            <a:extLst>
              <a:ext uri="{FF2B5EF4-FFF2-40B4-BE49-F238E27FC236}">
                <a16:creationId xmlns:a16="http://schemas.microsoft.com/office/drawing/2014/main" xmlns="" id="{8448454E-5296-4C17-AC67-66B12CE0E7A9}"/>
              </a:ext>
            </a:extLst>
          </p:cNvPr>
          <p:cNvSpPr/>
          <p:nvPr/>
        </p:nvSpPr>
        <p:spPr>
          <a:xfrm>
            <a:off x="1313522" y="3900522"/>
            <a:ext cx="9564954" cy="1338828"/>
          </a:xfrm>
          <a:prstGeom prst="rect">
            <a:avLst/>
          </a:prstGeom>
        </p:spPr>
        <p:txBody>
          <a:bodyPr wrap="square">
            <a:spAutoFit/>
          </a:bodyPr>
          <a:lstStyle/>
          <a:p>
            <a:pPr lvl="0" indent="457200" algn="just" fontAlgn="base">
              <a:lnSpc>
                <a:spcPct val="150000"/>
              </a:lnSpc>
              <a:spcBef>
                <a:spcPct val="0"/>
              </a:spcBef>
              <a:spcAft>
                <a:spcPct val="0"/>
              </a:spcAft>
              <a:defRP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Helvetica" panose="020B0604020202020204" pitchFamily="34" charset="0"/>
              </a:rPr>
              <a:t>坚定文化自信，就要以更加自信的心态、更加宽广的胸怀，广泛参与世界文明对话，大胆借鉴吸收人类文明成果，推进中华优秀传统文化的创造性转化、创新性发展，继承革命文化，发展社会主义先进文化，在为新时代鼓与呼中滋养社会、铸造国魂。</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sym typeface="Helvetica" panose="020B0604020202020204" pitchFamily="34" charset="0"/>
            </a:endParaRPr>
          </a:p>
        </p:txBody>
      </p:sp>
      <p:sp>
        <p:nvSpPr>
          <p:cNvPr id="7" name="矩形 6">
            <a:extLst>
              <a:ext uri="{FF2B5EF4-FFF2-40B4-BE49-F238E27FC236}">
                <a16:creationId xmlns:a16="http://schemas.microsoft.com/office/drawing/2014/main" xmlns="" id="{1696BFBE-7117-4A8D-B6A4-0EA2445E9CCD}"/>
              </a:ext>
            </a:extLst>
          </p:cNvPr>
          <p:cNvSpPr/>
          <p:nvPr/>
        </p:nvSpPr>
        <p:spPr>
          <a:xfrm>
            <a:off x="1006279" y="5669026"/>
            <a:ext cx="10179440" cy="430887"/>
          </a:xfrm>
          <a:prstGeom prst="rect">
            <a:avLst/>
          </a:prstGeom>
        </p:spPr>
        <p:txBody>
          <a:bodyPr wrap="square">
            <a:spAutoFit/>
          </a:bodyPr>
          <a:lstStyle/>
          <a:p>
            <a:pPr lvl="0" algn="ctr" eaLnBrk="0" fontAlgn="base" hangingPunct="0">
              <a:spcBef>
                <a:spcPct val="0"/>
              </a:spcBef>
              <a:spcAft>
                <a:spcPct val="0"/>
              </a:spcAft>
              <a:defRPr/>
            </a:pPr>
            <a:r>
              <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Helvetica" panose="020B0604020202020204" pitchFamily="34" charset="0"/>
              </a:rPr>
              <a:t>构筑中国精神、中国价值、中国力量，为人民提供精神指引</a:t>
            </a:r>
          </a:p>
        </p:txBody>
      </p:sp>
      <p:sp>
        <p:nvSpPr>
          <p:cNvPr id="9" name="矩形 8">
            <a:extLst>
              <a:ext uri="{FF2B5EF4-FFF2-40B4-BE49-F238E27FC236}">
                <a16:creationId xmlns:a16="http://schemas.microsoft.com/office/drawing/2014/main" xmlns="" id="{C01DD304-8C5C-4094-B009-B4FE640A023B}"/>
              </a:ext>
            </a:extLst>
          </p:cNvPr>
          <p:cNvSpPr/>
          <p:nvPr/>
        </p:nvSpPr>
        <p:spPr>
          <a:xfrm>
            <a:off x="1606308" y="1741673"/>
            <a:ext cx="1793732" cy="775662"/>
          </a:xfrm>
          <a:prstGeom prst="rect">
            <a:avLst/>
          </a:prstGeom>
        </p:spPr>
        <p:txBody>
          <a:bodyPr wrap="square">
            <a:spAutoFit/>
          </a:bodyPr>
          <a:lstStyle/>
          <a:p>
            <a:pPr lvl="0" algn="ctr" eaLnBrk="0" fontAlgn="base" hangingPunct="0">
              <a:lnSpc>
                <a:spcPts val="2800"/>
              </a:lnSpc>
              <a:spcBef>
                <a:spcPct val="0"/>
              </a:spcBef>
              <a:spcAft>
                <a:spcPct val="0"/>
              </a:spcAft>
              <a:defRPr/>
            </a:pPr>
            <a:r>
              <a:rPr lang="zh-CN" altLang="en-US" b="1" dirty="0">
                <a:solidFill>
                  <a:prstClr val="white"/>
                </a:solidFill>
                <a:effectLst>
                  <a:outerShdw blurRad="38100" dist="38100" dir="2700000" algn="tl">
                    <a:srgbClr val="000000">
                      <a:alpha val="43137"/>
                    </a:srgbClr>
                  </a:outerShdw>
                </a:effectLst>
                <a:latin typeface="微软雅黑" pitchFamily="34" charset="-122"/>
                <a:ea typeface="微软雅黑" pitchFamily="34" charset="-122"/>
                <a:sym typeface="Helvetica" panose="020B0604020202020204" pitchFamily="34" charset="0"/>
              </a:rPr>
              <a:t>中国特色社会</a:t>
            </a:r>
            <a:endParaRPr lang="en-US" altLang="zh-CN" b="1" dirty="0">
              <a:solidFill>
                <a:prstClr val="white"/>
              </a:solidFill>
              <a:effectLst>
                <a:outerShdw blurRad="38100" dist="38100" dir="2700000" algn="tl">
                  <a:srgbClr val="000000">
                    <a:alpha val="43137"/>
                  </a:srgbClr>
                </a:outerShdw>
              </a:effectLst>
              <a:latin typeface="微软雅黑" pitchFamily="34" charset="-122"/>
              <a:ea typeface="微软雅黑" pitchFamily="34" charset="-122"/>
              <a:sym typeface="Helvetica" panose="020B0604020202020204" pitchFamily="34" charset="0"/>
            </a:endParaRPr>
          </a:p>
          <a:p>
            <a:pPr lvl="0" algn="ctr" eaLnBrk="0" fontAlgn="base" hangingPunct="0">
              <a:lnSpc>
                <a:spcPts val="2800"/>
              </a:lnSpc>
              <a:spcBef>
                <a:spcPct val="0"/>
              </a:spcBef>
              <a:spcAft>
                <a:spcPct val="0"/>
              </a:spcAft>
              <a:defRPr/>
            </a:pPr>
            <a:r>
              <a:rPr lang="zh-CN" altLang="en-US" b="1" dirty="0">
                <a:solidFill>
                  <a:prstClr val="white"/>
                </a:solidFill>
                <a:effectLst>
                  <a:outerShdw blurRad="38100" dist="38100" dir="2700000" algn="tl">
                    <a:srgbClr val="000000">
                      <a:alpha val="43137"/>
                    </a:srgbClr>
                  </a:outerShdw>
                </a:effectLst>
                <a:latin typeface="微软雅黑" pitchFamily="34" charset="-122"/>
                <a:ea typeface="微软雅黑" pitchFamily="34" charset="-122"/>
                <a:sym typeface="Helvetica" panose="020B0604020202020204" pitchFamily="34" charset="0"/>
              </a:rPr>
              <a:t>主义文化</a:t>
            </a:r>
          </a:p>
        </p:txBody>
      </p:sp>
      <p:sp>
        <p:nvSpPr>
          <p:cNvPr id="10" name="Rectangle 1">
            <a:extLst>
              <a:ext uri="{FF2B5EF4-FFF2-40B4-BE49-F238E27FC236}">
                <a16:creationId xmlns:a16="http://schemas.microsoft.com/office/drawing/2014/main" xmlns="" id="{C4E6CAFB-9C03-4E8F-B642-7FE0960E5DF7}"/>
              </a:ext>
            </a:extLst>
          </p:cNvPr>
          <p:cNvSpPr>
            <a:spLocks noChangeArrowheads="1"/>
          </p:cNvSpPr>
          <p:nvPr/>
        </p:nvSpPr>
        <p:spPr bwMode="auto">
          <a:xfrm>
            <a:off x="4193959" y="1105195"/>
            <a:ext cx="7622436" cy="4589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lvl="0" indent="-342900" fontAlgn="base">
              <a:lnSpc>
                <a:spcPct val="150000"/>
              </a:lnSpc>
              <a:spcBef>
                <a:spcPct val="0"/>
              </a:spcBef>
              <a:spcAft>
                <a:spcPct val="0"/>
              </a:spcAft>
              <a:buClr>
                <a:srgbClr val="C00000"/>
              </a:buClr>
              <a:buSzPct val="80000"/>
              <a:buFont typeface="Wingdings" panose="05000000000000000000" pitchFamily="2" charset="2"/>
              <a:buChar char="u"/>
              <a:defRPr/>
            </a:pPr>
            <a:r>
              <a:rPr lang="zh-CN" altLang="en-US" b="1" dirty="0">
                <a:solidFill>
                  <a:srgbClr val="C00000"/>
                </a:solidFill>
                <a:latin typeface="微软雅黑" panose="020B0503020204020204" pitchFamily="34" charset="-122"/>
                <a:ea typeface="微软雅黑" panose="020B0503020204020204" pitchFamily="34" charset="-122"/>
                <a:sym typeface="Helvetica" panose="020B0604020202020204" pitchFamily="34" charset="0"/>
              </a:rPr>
              <a:t>源自于</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sym typeface="Helvetica" panose="020B0604020202020204" pitchFamily="34" charset="0"/>
              </a:rPr>
              <a:t>中华民族五千多年文明历史所孕育的中华优秀传统文化</a:t>
            </a:r>
          </a:p>
        </p:txBody>
      </p:sp>
      <p:sp>
        <p:nvSpPr>
          <p:cNvPr id="11" name="Rectangle 1">
            <a:extLst>
              <a:ext uri="{FF2B5EF4-FFF2-40B4-BE49-F238E27FC236}">
                <a16:creationId xmlns:a16="http://schemas.microsoft.com/office/drawing/2014/main" xmlns="" id="{BA6FE59E-70B6-4E49-AD56-877BFD962D0D}"/>
              </a:ext>
            </a:extLst>
          </p:cNvPr>
          <p:cNvSpPr>
            <a:spLocks noChangeArrowheads="1"/>
          </p:cNvSpPr>
          <p:nvPr/>
        </p:nvSpPr>
        <p:spPr bwMode="auto">
          <a:xfrm>
            <a:off x="4193959" y="1775622"/>
            <a:ext cx="6684517"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lvl="0" indent="-342900" fontAlgn="base">
              <a:lnSpc>
                <a:spcPct val="150000"/>
              </a:lnSpc>
              <a:spcBef>
                <a:spcPct val="0"/>
              </a:spcBef>
              <a:spcAft>
                <a:spcPct val="0"/>
              </a:spcAft>
              <a:buClr>
                <a:srgbClr val="C00000"/>
              </a:buClr>
              <a:buSzPct val="80000"/>
              <a:buFont typeface="Wingdings" panose="05000000000000000000" pitchFamily="2" charset="2"/>
              <a:buChar char="u"/>
              <a:defRPr/>
            </a:pPr>
            <a:r>
              <a:rPr lang="zh-CN" altLang="en-US" b="1" dirty="0">
                <a:solidFill>
                  <a:srgbClr val="C00000"/>
                </a:solidFill>
                <a:latin typeface="微软雅黑" panose="020B0503020204020204" pitchFamily="34" charset="-122"/>
                <a:ea typeface="微软雅黑" panose="020B0503020204020204" pitchFamily="34" charset="-122"/>
                <a:sym typeface="Helvetica" panose="020B0604020202020204" pitchFamily="34" charset="0"/>
              </a:rPr>
              <a:t>熔铸于</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sym typeface="Helvetica" panose="020B0604020202020204" pitchFamily="34" charset="0"/>
              </a:rPr>
              <a:t>党领导人民在革命、建设、改革中创造的革命文化和社会主义先进文化</a:t>
            </a:r>
          </a:p>
        </p:txBody>
      </p:sp>
      <p:sp>
        <p:nvSpPr>
          <p:cNvPr id="12" name="Rectangle 1">
            <a:extLst>
              <a:ext uri="{FF2B5EF4-FFF2-40B4-BE49-F238E27FC236}">
                <a16:creationId xmlns:a16="http://schemas.microsoft.com/office/drawing/2014/main" xmlns="" id="{1785E45C-901D-4BDD-BABB-9DA266FD8D12}"/>
              </a:ext>
            </a:extLst>
          </p:cNvPr>
          <p:cNvSpPr>
            <a:spLocks noChangeArrowheads="1"/>
          </p:cNvSpPr>
          <p:nvPr/>
        </p:nvSpPr>
        <p:spPr bwMode="auto">
          <a:xfrm>
            <a:off x="4193959" y="2905552"/>
            <a:ext cx="7607459" cy="4589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lvl="0" indent="-342900" fontAlgn="base">
              <a:lnSpc>
                <a:spcPct val="150000"/>
              </a:lnSpc>
              <a:spcBef>
                <a:spcPct val="0"/>
              </a:spcBef>
              <a:spcAft>
                <a:spcPct val="0"/>
              </a:spcAft>
              <a:buClr>
                <a:srgbClr val="C00000"/>
              </a:buClr>
              <a:buSzPct val="80000"/>
              <a:buFont typeface="Wingdings" panose="05000000000000000000" pitchFamily="2" charset="2"/>
              <a:buChar char="u"/>
              <a:defRPr/>
            </a:pPr>
            <a:r>
              <a:rPr lang="zh-CN" altLang="en-US" b="1" dirty="0">
                <a:solidFill>
                  <a:srgbClr val="C00000"/>
                </a:solidFill>
                <a:latin typeface="微软雅黑" panose="020B0503020204020204" pitchFamily="34" charset="-122"/>
                <a:ea typeface="微软雅黑" panose="020B0503020204020204" pitchFamily="34" charset="-122"/>
                <a:sym typeface="Helvetica" panose="020B0604020202020204" pitchFamily="34" charset="0"/>
              </a:rPr>
              <a:t>植根于</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sym typeface="Helvetica" panose="020B0604020202020204" pitchFamily="34" charset="0"/>
              </a:rPr>
              <a:t>中国特色社会主义伟大实践</a:t>
            </a:r>
          </a:p>
        </p:txBody>
      </p:sp>
      <p:cxnSp>
        <p:nvCxnSpPr>
          <p:cNvPr id="13" name="直接箭头连接符 12">
            <a:extLst>
              <a:ext uri="{FF2B5EF4-FFF2-40B4-BE49-F238E27FC236}">
                <a16:creationId xmlns:a16="http://schemas.microsoft.com/office/drawing/2014/main" xmlns="" id="{CB76741B-E25E-470A-B429-FBFF8574787E}"/>
              </a:ext>
            </a:extLst>
          </p:cNvPr>
          <p:cNvCxnSpPr>
            <a:cxnSpLocks/>
          </p:cNvCxnSpPr>
          <p:nvPr/>
        </p:nvCxnSpPr>
        <p:spPr>
          <a:xfrm>
            <a:off x="1313521" y="3664541"/>
            <a:ext cx="9564955" cy="0"/>
          </a:xfrm>
          <a:prstGeom prst="straightConnector1">
            <a:avLst/>
          </a:prstGeom>
          <a:ln>
            <a:solidFill>
              <a:schemeClr val="bg1">
                <a:lumMod val="65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2858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2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23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375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4550"/>
                            </p:stCondLst>
                            <p:childTnLst>
                              <p:par>
                                <p:cTn id="25" presetID="22" presetClass="entr" presetSubtype="8"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par>
                          <p:cTn id="28" fill="hold">
                            <p:stCondLst>
                              <p:cond delay="5050"/>
                            </p:stCondLst>
                            <p:childTnLst>
                              <p:par>
                                <p:cTn id="29" presetID="10" presetClass="entr" presetSubtype="0" fill="hold" grpId="0" nodeType="afterEffect">
                                  <p:stCondLst>
                                    <p:cond delay="0"/>
                                  </p:stCondLst>
                                  <p:iterate type="wd">
                                    <p:tmPct val="10000"/>
                                  </p:iterate>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8600"/>
                            </p:stCondLst>
                            <p:childTnLst>
                              <p:par>
                                <p:cTn id="33" presetID="53" presetClass="entr" presetSubtype="16"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par>
                          <p:cTn id="38" fill="hold">
                            <p:stCondLst>
                              <p:cond delay="9100"/>
                            </p:stCondLst>
                            <p:childTnLst>
                              <p:par>
                                <p:cTn id="39" presetID="10" presetClass="entr" presetSubtype="0" fill="hold" grpId="0" nodeType="afterEffect">
                                  <p:stCondLst>
                                    <p:cond delay="0"/>
                                  </p:stCondLst>
                                  <p:iterate type="wd">
                                    <p:tmPct val="10000"/>
                                  </p:iterate>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6" grpId="0"/>
      <p:bldP spid="7" grpId="0"/>
      <p:bldP spid="9" grpId="0"/>
      <p:bldP spid="10" grpId="0"/>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xmlns="" id="{40DFC46F-6C2E-4DA5-99C1-8B3EAB693C13}"/>
              </a:ext>
            </a:extLst>
          </p:cNvPr>
          <p:cNvSpPr/>
          <p:nvPr/>
        </p:nvSpPr>
        <p:spPr>
          <a:xfrm>
            <a:off x="1859753" y="2984242"/>
            <a:ext cx="8160153" cy="961289"/>
          </a:xfrm>
          <a:prstGeom prst="rect">
            <a:avLst/>
          </a:prstGeom>
        </p:spPr>
        <p:txBody>
          <a:bodyPr wrap="square">
            <a:spAutoFit/>
          </a:bodyPr>
          <a:lstStyle/>
          <a:p>
            <a:pPr lvl="0" algn="ctr" fontAlgn="base">
              <a:lnSpc>
                <a:spcPct val="150000"/>
              </a:lnSpc>
              <a:spcBef>
                <a:spcPct val="0"/>
              </a:spcBef>
              <a:spcAft>
                <a:spcPct val="0"/>
              </a:spcAft>
              <a:defRPr/>
            </a:pPr>
            <a:r>
              <a:rPr lang="zh-CN" altLang="en-US" sz="2000" b="1" dirty="0">
                <a:solidFill>
                  <a:srgbClr val="262626"/>
                </a:solidFill>
                <a:latin typeface="微软雅黑" panose="020B0503020204020204" pitchFamily="34" charset="-122"/>
                <a:ea typeface="微软雅黑" panose="020B0503020204020204" pitchFamily="34" charset="-122"/>
                <a:sym typeface="Helvetica" panose="020B0604020202020204" pitchFamily="34" charset="0"/>
              </a:rPr>
              <a:t>　　中国特色社会主义的道路自信、理论自信、制度自信、文化自信，来源于实践、来源于人民、来源于真理。</a:t>
            </a:r>
          </a:p>
        </p:txBody>
      </p:sp>
      <p:grpSp>
        <p:nvGrpSpPr>
          <p:cNvPr id="14" name="íṧļiḋe">
            <a:extLst>
              <a:ext uri="{FF2B5EF4-FFF2-40B4-BE49-F238E27FC236}">
                <a16:creationId xmlns:a16="http://schemas.microsoft.com/office/drawing/2014/main" xmlns="" id="{FEBBCD5B-A975-4DD0-9B18-74C24C22438E}"/>
              </a:ext>
            </a:extLst>
          </p:cNvPr>
          <p:cNvGrpSpPr/>
          <p:nvPr/>
        </p:nvGrpSpPr>
        <p:grpSpPr>
          <a:xfrm>
            <a:off x="1055687" y="4107562"/>
            <a:ext cx="10080624" cy="2083894"/>
            <a:chOff x="866775" y="1754229"/>
            <a:chExt cx="10446959" cy="2626970"/>
          </a:xfrm>
        </p:grpSpPr>
        <p:sp>
          <p:nvSpPr>
            <p:cNvPr id="15" name="íśḷîďe">
              <a:extLst>
                <a:ext uri="{FF2B5EF4-FFF2-40B4-BE49-F238E27FC236}">
                  <a16:creationId xmlns:a16="http://schemas.microsoft.com/office/drawing/2014/main" xmlns="" id="{2E1B451C-980C-4B33-B3A5-4B7F348ABDBF}"/>
                </a:ext>
              </a:extLst>
            </p:cNvPr>
            <p:cNvSpPr/>
            <p:nvPr/>
          </p:nvSpPr>
          <p:spPr>
            <a:xfrm>
              <a:off x="6512517" y="2182582"/>
              <a:ext cx="1772289" cy="1770261"/>
            </a:xfrm>
            <a:custGeom>
              <a:avLst/>
              <a:gdLst>
                <a:gd name="connsiteX0" fmla="*/ 692680 w 1385360"/>
                <a:gd name="connsiteY0" fmla="*/ 0 h 1385360"/>
                <a:gd name="connsiteX1" fmla="*/ 1385360 w 1385360"/>
                <a:gd name="connsiteY1" fmla="*/ 692679 h 1385360"/>
                <a:gd name="connsiteX2" fmla="*/ 692680 w 1385360"/>
                <a:gd name="connsiteY2" fmla="*/ 1385360 h 1385360"/>
                <a:gd name="connsiteX3" fmla="*/ 0 w 1385360"/>
                <a:gd name="connsiteY3" fmla="*/ 692680 h 1385360"/>
              </a:gdLst>
              <a:ahLst/>
              <a:cxnLst>
                <a:cxn ang="0">
                  <a:pos x="connsiteX0" y="connsiteY0"/>
                </a:cxn>
                <a:cxn ang="0">
                  <a:pos x="connsiteX1" y="connsiteY1"/>
                </a:cxn>
                <a:cxn ang="0">
                  <a:pos x="connsiteX2" y="connsiteY2"/>
                </a:cxn>
                <a:cxn ang="0">
                  <a:pos x="connsiteX3" y="connsiteY3"/>
                </a:cxn>
              </a:cxnLst>
              <a:rect l="l" t="t" r="r" b="b"/>
              <a:pathLst>
                <a:path w="1385360" h="1385360">
                  <a:moveTo>
                    <a:pt x="692680" y="0"/>
                  </a:moveTo>
                  <a:lnTo>
                    <a:pt x="1385360" y="692679"/>
                  </a:lnTo>
                  <a:lnTo>
                    <a:pt x="692680" y="1385360"/>
                  </a:lnTo>
                  <a:lnTo>
                    <a:pt x="0" y="692680"/>
                  </a:lnTo>
                  <a:close/>
                </a:path>
              </a:pathLst>
            </a:custGeom>
            <a:solidFill>
              <a:schemeClr val="accent1"/>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lIns="91440" tIns="45720" rIns="91440" bIns="45720" anchor="ctr">
              <a:normAutofit/>
            </a:bodyPr>
            <a:lstStyle/>
            <a:p>
              <a:pPr algn="ctr">
                <a:defRPr/>
              </a:pPr>
              <a:r>
                <a:rPr lang="zh-CN" altLang="en-US" sz="20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制度自信</a:t>
              </a:r>
            </a:p>
          </p:txBody>
        </p:sp>
        <p:sp>
          <p:nvSpPr>
            <p:cNvPr id="16" name="îṧľiḑè">
              <a:extLst>
                <a:ext uri="{FF2B5EF4-FFF2-40B4-BE49-F238E27FC236}">
                  <a16:creationId xmlns:a16="http://schemas.microsoft.com/office/drawing/2014/main" xmlns="" id="{AFA228A5-E938-4FB4-A399-747A1B41683C}"/>
                </a:ext>
              </a:extLst>
            </p:cNvPr>
            <p:cNvSpPr/>
            <p:nvPr/>
          </p:nvSpPr>
          <p:spPr>
            <a:xfrm>
              <a:off x="3883523" y="2182582"/>
              <a:ext cx="1772288" cy="1770261"/>
            </a:xfrm>
            <a:custGeom>
              <a:avLst/>
              <a:gdLst>
                <a:gd name="connsiteX0" fmla="*/ 692680 w 1385360"/>
                <a:gd name="connsiteY0" fmla="*/ 0 h 1385360"/>
                <a:gd name="connsiteX1" fmla="*/ 1385360 w 1385360"/>
                <a:gd name="connsiteY1" fmla="*/ 692679 h 1385360"/>
                <a:gd name="connsiteX2" fmla="*/ 692680 w 1385360"/>
                <a:gd name="connsiteY2" fmla="*/ 1385360 h 1385360"/>
                <a:gd name="connsiteX3" fmla="*/ 0 w 1385360"/>
                <a:gd name="connsiteY3" fmla="*/ 692680 h 1385360"/>
              </a:gdLst>
              <a:ahLst/>
              <a:cxnLst>
                <a:cxn ang="0">
                  <a:pos x="connsiteX0" y="connsiteY0"/>
                </a:cxn>
                <a:cxn ang="0">
                  <a:pos x="connsiteX1" y="connsiteY1"/>
                </a:cxn>
                <a:cxn ang="0">
                  <a:pos x="connsiteX2" y="connsiteY2"/>
                </a:cxn>
                <a:cxn ang="0">
                  <a:pos x="connsiteX3" y="connsiteY3"/>
                </a:cxn>
              </a:cxnLst>
              <a:rect l="l" t="t" r="r" b="b"/>
              <a:pathLst>
                <a:path w="1385360" h="1385360">
                  <a:moveTo>
                    <a:pt x="692680" y="0"/>
                  </a:moveTo>
                  <a:lnTo>
                    <a:pt x="1385360" y="692679"/>
                  </a:lnTo>
                  <a:lnTo>
                    <a:pt x="692680" y="1385360"/>
                  </a:lnTo>
                  <a:lnTo>
                    <a:pt x="0" y="692680"/>
                  </a:lnTo>
                  <a:close/>
                </a:path>
              </a:pathLst>
            </a:custGeom>
            <a:solidFill>
              <a:schemeClr val="accent2"/>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lIns="91440" tIns="45720" rIns="91440" bIns="45720" anchor="ctr">
              <a:normAutofit/>
            </a:bodyPr>
            <a:lstStyle/>
            <a:p>
              <a:pPr algn="ctr">
                <a:defRPr/>
              </a:pPr>
              <a:r>
                <a:rPr lang="zh-CN" altLang="en-US" sz="20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理论自信</a:t>
              </a:r>
            </a:p>
          </p:txBody>
        </p:sp>
        <p:sp>
          <p:nvSpPr>
            <p:cNvPr id="17" name="íṩľiḋè">
              <a:extLst>
                <a:ext uri="{FF2B5EF4-FFF2-40B4-BE49-F238E27FC236}">
                  <a16:creationId xmlns:a16="http://schemas.microsoft.com/office/drawing/2014/main" xmlns="" id="{91822B4D-CA36-4F20-BEC0-21A1E4C88F3C}"/>
                </a:ext>
              </a:extLst>
            </p:cNvPr>
            <p:cNvSpPr/>
            <p:nvPr/>
          </p:nvSpPr>
          <p:spPr>
            <a:xfrm>
              <a:off x="1270765" y="2166340"/>
              <a:ext cx="1770258" cy="1770261"/>
            </a:xfrm>
            <a:custGeom>
              <a:avLst/>
              <a:gdLst>
                <a:gd name="connsiteX0" fmla="*/ 692680 w 1385360"/>
                <a:gd name="connsiteY0" fmla="*/ 0 h 1385360"/>
                <a:gd name="connsiteX1" fmla="*/ 1385360 w 1385360"/>
                <a:gd name="connsiteY1" fmla="*/ 692679 h 1385360"/>
                <a:gd name="connsiteX2" fmla="*/ 692680 w 1385360"/>
                <a:gd name="connsiteY2" fmla="*/ 1385360 h 1385360"/>
                <a:gd name="connsiteX3" fmla="*/ 0 w 1385360"/>
                <a:gd name="connsiteY3" fmla="*/ 692680 h 1385360"/>
              </a:gdLst>
              <a:ahLst/>
              <a:cxnLst>
                <a:cxn ang="0">
                  <a:pos x="connsiteX0" y="connsiteY0"/>
                </a:cxn>
                <a:cxn ang="0">
                  <a:pos x="connsiteX1" y="connsiteY1"/>
                </a:cxn>
                <a:cxn ang="0">
                  <a:pos x="connsiteX2" y="connsiteY2"/>
                </a:cxn>
                <a:cxn ang="0">
                  <a:pos x="connsiteX3" y="connsiteY3"/>
                </a:cxn>
              </a:cxnLst>
              <a:rect l="l" t="t" r="r" b="b"/>
              <a:pathLst>
                <a:path w="1385360" h="1385360">
                  <a:moveTo>
                    <a:pt x="692680" y="0"/>
                  </a:moveTo>
                  <a:lnTo>
                    <a:pt x="1385360" y="692679"/>
                  </a:lnTo>
                  <a:lnTo>
                    <a:pt x="692680" y="1385360"/>
                  </a:lnTo>
                  <a:lnTo>
                    <a:pt x="0" y="692680"/>
                  </a:lnTo>
                  <a:close/>
                </a:path>
              </a:pathLst>
            </a:cu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defRPr/>
              </a:pPr>
              <a:r>
                <a:rPr lang="zh-CN" altLang="en-US" sz="20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道路自信</a:t>
              </a:r>
            </a:p>
          </p:txBody>
        </p:sp>
        <p:sp>
          <p:nvSpPr>
            <p:cNvPr id="18" name="îś1iḑé">
              <a:extLst>
                <a:ext uri="{FF2B5EF4-FFF2-40B4-BE49-F238E27FC236}">
                  <a16:creationId xmlns:a16="http://schemas.microsoft.com/office/drawing/2014/main" xmlns="" id="{EB71620E-C056-4CB3-80FC-70838ECA515D}"/>
                </a:ext>
              </a:extLst>
            </p:cNvPr>
            <p:cNvSpPr/>
            <p:nvPr/>
          </p:nvSpPr>
          <p:spPr bwMode="auto">
            <a:xfrm>
              <a:off x="866775" y="1760316"/>
              <a:ext cx="4998137" cy="2608700"/>
            </a:xfrm>
            <a:custGeom>
              <a:avLst/>
              <a:gdLst/>
              <a:ahLst/>
              <a:cxnLst>
                <a:cxn ang="0">
                  <a:pos x="1558" y="337"/>
                </a:cxn>
                <a:cxn ang="0">
                  <a:pos x="1221" y="0"/>
                </a:cxn>
                <a:cxn ang="0">
                  <a:pos x="407" y="814"/>
                </a:cxn>
                <a:cxn ang="0">
                  <a:pos x="0" y="407"/>
                </a:cxn>
                <a:cxn ang="0">
                  <a:pos x="402" y="5"/>
                </a:cxn>
                <a:cxn ang="0">
                  <a:pos x="734" y="337"/>
                </a:cxn>
              </a:cxnLst>
              <a:rect l="0" t="0" r="r" b="b"/>
              <a:pathLst>
                <a:path w="1558" h="814">
                  <a:moveTo>
                    <a:pt x="1558" y="337"/>
                  </a:moveTo>
                  <a:lnTo>
                    <a:pt x="1221" y="0"/>
                  </a:lnTo>
                  <a:lnTo>
                    <a:pt x="407" y="814"/>
                  </a:lnTo>
                  <a:lnTo>
                    <a:pt x="0" y="407"/>
                  </a:lnTo>
                  <a:lnTo>
                    <a:pt x="402" y="5"/>
                  </a:lnTo>
                  <a:lnTo>
                    <a:pt x="734" y="337"/>
                  </a:lnTo>
                </a:path>
              </a:pathLst>
            </a:custGeom>
            <a:noFill/>
            <a:ln w="12700" cap="flat" cmpd="sng">
              <a:solidFill>
                <a:schemeClr val="bg1">
                  <a:lumMod val="65000"/>
                </a:schemeClr>
              </a:solidFill>
              <a:prstDash val="solid"/>
              <a:round/>
              <a:headEnd/>
              <a:tailEnd/>
            </a:ln>
            <a:effectLst/>
          </p:spPr>
          <p:txBody>
            <a:bodyPr wrap="square" lIns="91440" tIns="45720" rIns="91440" bIns="45720" anchor="ctr">
              <a:normAutofit/>
            </a:bodyPr>
            <a:lstStyle/>
            <a:p>
              <a:pPr algn="ctr"/>
              <a:endParaRPr/>
            </a:p>
          </p:txBody>
        </p:sp>
        <p:sp>
          <p:nvSpPr>
            <p:cNvPr id="22" name="îsḷîḓè">
              <a:extLst>
                <a:ext uri="{FF2B5EF4-FFF2-40B4-BE49-F238E27FC236}">
                  <a16:creationId xmlns:a16="http://schemas.microsoft.com/office/drawing/2014/main" xmlns="" id="{96EB3094-2645-465F-A2E4-F83D1E1F139A}"/>
                </a:ext>
              </a:extLst>
            </p:cNvPr>
            <p:cNvSpPr/>
            <p:nvPr/>
          </p:nvSpPr>
          <p:spPr>
            <a:xfrm>
              <a:off x="3684571" y="1754229"/>
              <a:ext cx="4797155" cy="2626970"/>
            </a:xfrm>
            <a:custGeom>
              <a:avLst/>
              <a:gdLst>
                <a:gd name="connsiteX0" fmla="*/ 0 w 3902075"/>
                <a:gd name="connsiteY0" fmla="*/ 1047871 h 2096659"/>
                <a:gd name="connsiteX1" fmla="*/ 1019175 w 3902075"/>
                <a:gd name="connsiteY1" fmla="*/ 2067046 h 2096659"/>
                <a:gd name="connsiteX2" fmla="*/ 3063875 w 3902075"/>
                <a:gd name="connsiteY2" fmla="*/ 25521 h 2096659"/>
                <a:gd name="connsiteX3" fmla="*/ 3902075 w 3902075"/>
                <a:gd name="connsiteY3" fmla="*/ 866896 h 2096659"/>
                <a:gd name="connsiteX4" fmla="*/ 3902075 w 3902075"/>
                <a:gd name="connsiteY4" fmla="*/ 866896 h 2096659"/>
                <a:gd name="connsiteX0" fmla="*/ 0 w 3902075"/>
                <a:gd name="connsiteY0" fmla="*/ 1047871 h 2096659"/>
                <a:gd name="connsiteX1" fmla="*/ 1019175 w 3902075"/>
                <a:gd name="connsiteY1" fmla="*/ 2067046 h 2096659"/>
                <a:gd name="connsiteX2" fmla="*/ 3063875 w 3902075"/>
                <a:gd name="connsiteY2" fmla="*/ 25521 h 2096659"/>
                <a:gd name="connsiteX3" fmla="*/ 3902075 w 3902075"/>
                <a:gd name="connsiteY3" fmla="*/ 866896 h 2096659"/>
                <a:gd name="connsiteX4" fmla="*/ 3902075 w 3902075"/>
                <a:gd name="connsiteY4" fmla="*/ 866896 h 2096659"/>
                <a:gd name="connsiteX0" fmla="*/ 0 w 3902075"/>
                <a:gd name="connsiteY0" fmla="*/ 1047871 h 2067046"/>
                <a:gd name="connsiteX1" fmla="*/ 1019175 w 3902075"/>
                <a:gd name="connsiteY1" fmla="*/ 2067046 h 2067046"/>
                <a:gd name="connsiteX2" fmla="*/ 3063875 w 3902075"/>
                <a:gd name="connsiteY2" fmla="*/ 25521 h 2067046"/>
                <a:gd name="connsiteX3" fmla="*/ 3902075 w 3902075"/>
                <a:gd name="connsiteY3" fmla="*/ 866896 h 2067046"/>
                <a:gd name="connsiteX4" fmla="*/ 3902075 w 3902075"/>
                <a:gd name="connsiteY4" fmla="*/ 866896 h 2067046"/>
                <a:gd name="connsiteX0" fmla="*/ 0 w 3902075"/>
                <a:gd name="connsiteY0" fmla="*/ 1047871 h 2067046"/>
                <a:gd name="connsiteX1" fmla="*/ 1019175 w 3902075"/>
                <a:gd name="connsiteY1" fmla="*/ 2067046 h 2067046"/>
                <a:gd name="connsiteX2" fmla="*/ 3063875 w 3902075"/>
                <a:gd name="connsiteY2" fmla="*/ 25521 h 2067046"/>
                <a:gd name="connsiteX3" fmla="*/ 3902075 w 3902075"/>
                <a:gd name="connsiteY3" fmla="*/ 866896 h 2067046"/>
                <a:gd name="connsiteX4" fmla="*/ 3902075 w 3902075"/>
                <a:gd name="connsiteY4" fmla="*/ 866896 h 2067046"/>
                <a:gd name="connsiteX0" fmla="*/ 0 w 3902075"/>
                <a:gd name="connsiteY0" fmla="*/ 1047871 h 2067046"/>
                <a:gd name="connsiteX1" fmla="*/ 1019175 w 3902075"/>
                <a:gd name="connsiteY1" fmla="*/ 2067046 h 2067046"/>
                <a:gd name="connsiteX2" fmla="*/ 3063875 w 3902075"/>
                <a:gd name="connsiteY2" fmla="*/ 25521 h 2067046"/>
                <a:gd name="connsiteX3" fmla="*/ 3902075 w 3902075"/>
                <a:gd name="connsiteY3" fmla="*/ 866896 h 2067046"/>
                <a:gd name="connsiteX4" fmla="*/ 3902075 w 3902075"/>
                <a:gd name="connsiteY4" fmla="*/ 866896 h 2067046"/>
                <a:gd name="connsiteX0" fmla="*/ 0 w 3902075"/>
                <a:gd name="connsiteY0" fmla="*/ 1047871 h 2067046"/>
                <a:gd name="connsiteX1" fmla="*/ 1019175 w 3902075"/>
                <a:gd name="connsiteY1" fmla="*/ 2067046 h 2067046"/>
                <a:gd name="connsiteX2" fmla="*/ 3063875 w 3902075"/>
                <a:gd name="connsiteY2" fmla="*/ 25521 h 2067046"/>
                <a:gd name="connsiteX3" fmla="*/ 3902075 w 3902075"/>
                <a:gd name="connsiteY3" fmla="*/ 866896 h 2067046"/>
                <a:gd name="connsiteX4" fmla="*/ 3902075 w 3902075"/>
                <a:gd name="connsiteY4" fmla="*/ 866896 h 2067046"/>
                <a:gd name="connsiteX0" fmla="*/ 0 w 3902075"/>
                <a:gd name="connsiteY0" fmla="*/ 1047871 h 2067046"/>
                <a:gd name="connsiteX1" fmla="*/ 1019175 w 3902075"/>
                <a:gd name="connsiteY1" fmla="*/ 2067046 h 2067046"/>
                <a:gd name="connsiteX2" fmla="*/ 3063875 w 3902075"/>
                <a:gd name="connsiteY2" fmla="*/ 25521 h 2067046"/>
                <a:gd name="connsiteX3" fmla="*/ 3902075 w 3902075"/>
                <a:gd name="connsiteY3" fmla="*/ 866896 h 2067046"/>
                <a:gd name="connsiteX4" fmla="*/ 3902075 w 3902075"/>
                <a:gd name="connsiteY4" fmla="*/ 866896 h 2067046"/>
                <a:gd name="connsiteX0" fmla="*/ 0 w 3902075"/>
                <a:gd name="connsiteY0" fmla="*/ 1047871 h 2067046"/>
                <a:gd name="connsiteX1" fmla="*/ 1019175 w 3902075"/>
                <a:gd name="connsiteY1" fmla="*/ 2067046 h 2067046"/>
                <a:gd name="connsiteX2" fmla="*/ 3063875 w 3902075"/>
                <a:gd name="connsiteY2" fmla="*/ 25521 h 2067046"/>
                <a:gd name="connsiteX3" fmla="*/ 3902075 w 3902075"/>
                <a:gd name="connsiteY3" fmla="*/ 866896 h 2067046"/>
                <a:gd name="connsiteX4" fmla="*/ 3902075 w 3902075"/>
                <a:gd name="connsiteY4" fmla="*/ 866896 h 2067046"/>
                <a:gd name="connsiteX0" fmla="*/ 0 w 3902075"/>
                <a:gd name="connsiteY0" fmla="*/ 1022350 h 2041525"/>
                <a:gd name="connsiteX1" fmla="*/ 1019175 w 3902075"/>
                <a:gd name="connsiteY1" fmla="*/ 2041525 h 2041525"/>
                <a:gd name="connsiteX2" fmla="*/ 3063875 w 3902075"/>
                <a:gd name="connsiteY2" fmla="*/ 0 h 2041525"/>
                <a:gd name="connsiteX3" fmla="*/ 3902075 w 3902075"/>
                <a:gd name="connsiteY3" fmla="*/ 841375 h 2041525"/>
                <a:gd name="connsiteX4" fmla="*/ 3902075 w 3902075"/>
                <a:gd name="connsiteY4" fmla="*/ 841375 h 2041525"/>
                <a:gd name="connsiteX0" fmla="*/ 0 w 3902075"/>
                <a:gd name="connsiteY0" fmla="*/ 1022350 h 1879600"/>
                <a:gd name="connsiteX1" fmla="*/ 847725 w 3902075"/>
                <a:gd name="connsiteY1" fmla="*/ 1879600 h 1879600"/>
                <a:gd name="connsiteX2" fmla="*/ 3063875 w 3902075"/>
                <a:gd name="connsiteY2" fmla="*/ 0 h 1879600"/>
                <a:gd name="connsiteX3" fmla="*/ 3902075 w 3902075"/>
                <a:gd name="connsiteY3" fmla="*/ 841375 h 1879600"/>
                <a:gd name="connsiteX4" fmla="*/ 3902075 w 3902075"/>
                <a:gd name="connsiteY4" fmla="*/ 841375 h 1879600"/>
                <a:gd name="connsiteX0" fmla="*/ 0 w 3902075"/>
                <a:gd name="connsiteY0" fmla="*/ 1196975 h 2054225"/>
                <a:gd name="connsiteX1" fmla="*/ 847725 w 3902075"/>
                <a:gd name="connsiteY1" fmla="*/ 2054225 h 2054225"/>
                <a:gd name="connsiteX2" fmla="*/ 2895600 w 3902075"/>
                <a:gd name="connsiteY2" fmla="*/ 0 h 2054225"/>
                <a:gd name="connsiteX3" fmla="*/ 3902075 w 3902075"/>
                <a:gd name="connsiteY3" fmla="*/ 1016000 h 2054225"/>
                <a:gd name="connsiteX4" fmla="*/ 3902075 w 3902075"/>
                <a:gd name="connsiteY4" fmla="*/ 1016000 h 2054225"/>
                <a:gd name="connsiteX0" fmla="*/ 0 w 3902075"/>
                <a:gd name="connsiteY0" fmla="*/ 1196975 h 2054225"/>
                <a:gd name="connsiteX1" fmla="*/ 847725 w 3902075"/>
                <a:gd name="connsiteY1" fmla="*/ 2054225 h 2054225"/>
                <a:gd name="connsiteX2" fmla="*/ 2895600 w 3902075"/>
                <a:gd name="connsiteY2" fmla="*/ 0 h 2054225"/>
                <a:gd name="connsiteX3" fmla="*/ 3751060 w 3902075"/>
                <a:gd name="connsiteY3" fmla="*/ 864864 h 2054225"/>
                <a:gd name="connsiteX4" fmla="*/ 3902075 w 3902075"/>
                <a:gd name="connsiteY4" fmla="*/ 1016000 h 2054225"/>
                <a:gd name="connsiteX5" fmla="*/ 3902075 w 3902075"/>
                <a:gd name="connsiteY5" fmla="*/ 1016000 h 2054225"/>
                <a:gd name="connsiteX0" fmla="*/ 0 w 3902075"/>
                <a:gd name="connsiteY0" fmla="*/ 1196975 h 2054225"/>
                <a:gd name="connsiteX1" fmla="*/ 847725 w 3902075"/>
                <a:gd name="connsiteY1" fmla="*/ 2054225 h 2054225"/>
                <a:gd name="connsiteX2" fmla="*/ 2895600 w 3902075"/>
                <a:gd name="connsiteY2" fmla="*/ 0 h 2054225"/>
                <a:gd name="connsiteX3" fmla="*/ 3751060 w 3902075"/>
                <a:gd name="connsiteY3" fmla="*/ 864864 h 2054225"/>
                <a:gd name="connsiteX4" fmla="*/ 3902075 w 3902075"/>
                <a:gd name="connsiteY4" fmla="*/ 1016000 h 2054225"/>
                <a:gd name="connsiteX0" fmla="*/ 0 w 3751060"/>
                <a:gd name="connsiteY0" fmla="*/ 1196975 h 2054225"/>
                <a:gd name="connsiteX1" fmla="*/ 847725 w 3751060"/>
                <a:gd name="connsiteY1" fmla="*/ 2054225 h 2054225"/>
                <a:gd name="connsiteX2" fmla="*/ 2895600 w 3751060"/>
                <a:gd name="connsiteY2" fmla="*/ 0 h 2054225"/>
                <a:gd name="connsiteX3" fmla="*/ 3751060 w 3751060"/>
                <a:gd name="connsiteY3" fmla="*/ 864864 h 2054225"/>
              </a:gdLst>
              <a:ahLst/>
              <a:cxnLst>
                <a:cxn ang="0">
                  <a:pos x="connsiteX0" y="connsiteY0"/>
                </a:cxn>
                <a:cxn ang="0">
                  <a:pos x="connsiteX1" y="connsiteY1"/>
                </a:cxn>
                <a:cxn ang="0">
                  <a:pos x="connsiteX2" y="connsiteY2"/>
                </a:cxn>
                <a:cxn ang="0">
                  <a:pos x="connsiteX3" y="connsiteY3"/>
                </a:cxn>
              </a:cxnLst>
              <a:rect l="l" t="t" r="r" b="b"/>
              <a:pathLst>
                <a:path w="3751060" h="2054225">
                  <a:moveTo>
                    <a:pt x="0" y="1196975"/>
                  </a:moveTo>
                  <a:cubicBezTo>
                    <a:pt x="339725" y="1536700"/>
                    <a:pt x="508000" y="1714500"/>
                    <a:pt x="847725" y="2054225"/>
                  </a:cubicBezTo>
                  <a:lnTo>
                    <a:pt x="2895600" y="0"/>
                  </a:lnTo>
                  <a:lnTo>
                    <a:pt x="3751060" y="864864"/>
                  </a:lnTo>
                </a:path>
              </a:pathLst>
            </a:cu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p>
          </p:txBody>
        </p:sp>
        <p:sp>
          <p:nvSpPr>
            <p:cNvPr id="23" name="ïŝľíḑê">
              <a:extLst>
                <a:ext uri="{FF2B5EF4-FFF2-40B4-BE49-F238E27FC236}">
                  <a16:creationId xmlns:a16="http://schemas.microsoft.com/office/drawing/2014/main" xmlns="" id="{9BD79CD6-CD22-4CFF-A041-9A360F40968E}"/>
                </a:ext>
              </a:extLst>
            </p:cNvPr>
            <p:cNvSpPr/>
            <p:nvPr/>
          </p:nvSpPr>
          <p:spPr bwMode="auto">
            <a:xfrm flipH="1" flipV="1">
              <a:off x="6315597" y="1766410"/>
              <a:ext cx="4998137" cy="2610730"/>
            </a:xfrm>
            <a:custGeom>
              <a:avLst/>
              <a:gdLst/>
              <a:ahLst/>
              <a:cxnLst>
                <a:cxn ang="0">
                  <a:pos x="1558" y="337"/>
                </a:cxn>
                <a:cxn ang="0">
                  <a:pos x="1221" y="0"/>
                </a:cxn>
                <a:cxn ang="0">
                  <a:pos x="407" y="814"/>
                </a:cxn>
                <a:cxn ang="0">
                  <a:pos x="0" y="407"/>
                </a:cxn>
                <a:cxn ang="0">
                  <a:pos x="402" y="5"/>
                </a:cxn>
                <a:cxn ang="0">
                  <a:pos x="734" y="337"/>
                </a:cxn>
              </a:cxnLst>
              <a:rect l="0" t="0" r="r" b="b"/>
              <a:pathLst>
                <a:path w="1558" h="814">
                  <a:moveTo>
                    <a:pt x="1558" y="337"/>
                  </a:moveTo>
                  <a:lnTo>
                    <a:pt x="1221" y="0"/>
                  </a:lnTo>
                  <a:lnTo>
                    <a:pt x="407" y="814"/>
                  </a:lnTo>
                  <a:lnTo>
                    <a:pt x="0" y="407"/>
                  </a:lnTo>
                  <a:lnTo>
                    <a:pt x="402" y="5"/>
                  </a:lnTo>
                  <a:lnTo>
                    <a:pt x="734" y="337"/>
                  </a:lnTo>
                </a:path>
              </a:pathLst>
            </a:custGeom>
            <a:noFill/>
            <a:ln w="12700" cap="flat" cmpd="sng">
              <a:solidFill>
                <a:schemeClr val="bg1">
                  <a:lumMod val="65000"/>
                </a:schemeClr>
              </a:solidFill>
              <a:prstDash val="solid"/>
              <a:round/>
              <a:headEnd/>
              <a:tailEnd/>
            </a:ln>
            <a:effectLst/>
          </p:spPr>
          <p:txBody>
            <a:bodyPr wrap="square" lIns="91440" tIns="45720" rIns="91440" bIns="45720" anchor="ctr">
              <a:normAutofit/>
            </a:bodyPr>
            <a:lstStyle/>
            <a:p>
              <a:pPr algn="ctr"/>
              <a:endParaRPr/>
            </a:p>
          </p:txBody>
        </p:sp>
        <p:sp>
          <p:nvSpPr>
            <p:cNvPr id="24" name="iśļïḑè">
              <a:extLst>
                <a:ext uri="{FF2B5EF4-FFF2-40B4-BE49-F238E27FC236}">
                  <a16:creationId xmlns:a16="http://schemas.microsoft.com/office/drawing/2014/main" xmlns="" id="{F5E297AC-40C8-42A5-AE2E-28D05327420B}"/>
                </a:ext>
              </a:extLst>
            </p:cNvPr>
            <p:cNvSpPr/>
            <p:nvPr/>
          </p:nvSpPr>
          <p:spPr>
            <a:xfrm>
              <a:off x="9157755" y="2182582"/>
              <a:ext cx="1772288" cy="1770261"/>
            </a:xfrm>
            <a:custGeom>
              <a:avLst/>
              <a:gdLst>
                <a:gd name="connsiteX0" fmla="*/ 692680 w 1385360"/>
                <a:gd name="connsiteY0" fmla="*/ 0 h 1385360"/>
                <a:gd name="connsiteX1" fmla="*/ 1385360 w 1385360"/>
                <a:gd name="connsiteY1" fmla="*/ 692679 h 1385360"/>
                <a:gd name="connsiteX2" fmla="*/ 692680 w 1385360"/>
                <a:gd name="connsiteY2" fmla="*/ 1385360 h 1385360"/>
                <a:gd name="connsiteX3" fmla="*/ 0 w 1385360"/>
                <a:gd name="connsiteY3" fmla="*/ 692680 h 1385360"/>
              </a:gdLst>
              <a:ahLst/>
              <a:cxnLst>
                <a:cxn ang="0">
                  <a:pos x="connsiteX0" y="connsiteY0"/>
                </a:cxn>
                <a:cxn ang="0">
                  <a:pos x="connsiteX1" y="connsiteY1"/>
                </a:cxn>
                <a:cxn ang="0">
                  <a:pos x="connsiteX2" y="connsiteY2"/>
                </a:cxn>
                <a:cxn ang="0">
                  <a:pos x="connsiteX3" y="connsiteY3"/>
                </a:cxn>
              </a:cxnLst>
              <a:rect l="l" t="t" r="r" b="b"/>
              <a:pathLst>
                <a:path w="1385360" h="1385360">
                  <a:moveTo>
                    <a:pt x="692680" y="0"/>
                  </a:moveTo>
                  <a:lnTo>
                    <a:pt x="1385360" y="692679"/>
                  </a:lnTo>
                  <a:lnTo>
                    <a:pt x="692680" y="1385360"/>
                  </a:lnTo>
                  <a:lnTo>
                    <a:pt x="0" y="692680"/>
                  </a:lnTo>
                  <a:close/>
                </a:path>
              </a:pathLst>
            </a:custGeom>
            <a:solidFill>
              <a:schemeClr val="accent6"/>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lIns="91440" tIns="45720" rIns="91440" bIns="45720" anchor="ctr">
              <a:normAutofit/>
            </a:bodyPr>
            <a:lstStyle/>
            <a:p>
              <a:pPr algn="ctr" defTabSz="914377">
                <a:defRPr/>
              </a:pPr>
              <a:r>
                <a:rPr lang="zh-CN" altLang="en-US" sz="20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文化自信</a:t>
              </a:r>
            </a:p>
          </p:txBody>
        </p:sp>
      </p:grpSp>
      <p:grpSp>
        <p:nvGrpSpPr>
          <p:cNvPr id="5" name="组合 4"/>
          <p:cNvGrpSpPr/>
          <p:nvPr/>
        </p:nvGrpSpPr>
        <p:grpSpPr>
          <a:xfrm>
            <a:off x="1055687" y="881986"/>
            <a:ext cx="10036406" cy="2384803"/>
            <a:chOff x="1055687" y="881986"/>
            <a:chExt cx="10036406" cy="2384803"/>
          </a:xfrm>
        </p:grpSpPr>
        <p:grpSp>
          <p:nvGrpSpPr>
            <p:cNvPr id="4" name="组合 3"/>
            <p:cNvGrpSpPr/>
            <p:nvPr/>
          </p:nvGrpSpPr>
          <p:grpSpPr>
            <a:xfrm>
              <a:off x="1055687" y="881986"/>
              <a:ext cx="10036406" cy="2003692"/>
              <a:chOff x="1055688" y="881986"/>
              <a:chExt cx="10036406" cy="2003692"/>
            </a:xfrm>
          </p:grpSpPr>
          <p:sp>
            <p:nvSpPr>
              <p:cNvPr id="38" name="圆角矩形 29">
                <a:extLst>
                  <a:ext uri="{FF2B5EF4-FFF2-40B4-BE49-F238E27FC236}">
                    <a16:creationId xmlns:a16="http://schemas.microsoft.com/office/drawing/2014/main" xmlns="" id="{B5AC827D-35A6-441E-94AE-5C5F32022604}"/>
                  </a:ext>
                </a:extLst>
              </p:cNvPr>
              <p:cNvSpPr/>
              <p:nvPr/>
            </p:nvSpPr>
            <p:spPr bwMode="auto">
              <a:xfrm>
                <a:off x="1055688" y="881986"/>
                <a:ext cx="10036406" cy="2003692"/>
              </a:xfrm>
              <a:prstGeom prst="roundRect">
                <a:avLst/>
              </a:prstGeom>
              <a:solidFill>
                <a:srgbClr val="FFFCD3"/>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pic>
            <p:nvPicPr>
              <p:cNvPr id="37" name="图片 122">
                <a:extLst>
                  <a:ext uri="{FF2B5EF4-FFF2-40B4-BE49-F238E27FC236}">
                    <a16:creationId xmlns:a16="http://schemas.microsoft.com/office/drawing/2014/main" xmlns="" id="{2F4344E3-BE19-42DF-87F9-1AA2787897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89144" y="1000854"/>
                <a:ext cx="1534830" cy="14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矩形 146">
              <a:extLst>
                <a:ext uri="{FF2B5EF4-FFF2-40B4-BE49-F238E27FC236}">
                  <a16:creationId xmlns:a16="http://schemas.microsoft.com/office/drawing/2014/main" xmlns="" id="{07DD62F0-0DB9-450D-A245-5CBEE6632A74}"/>
                </a:ext>
              </a:extLst>
            </p:cNvPr>
            <p:cNvSpPr>
              <a:spLocks noChangeArrowheads="1"/>
            </p:cNvSpPr>
            <p:nvPr/>
          </p:nvSpPr>
          <p:spPr bwMode="auto">
            <a:xfrm>
              <a:off x="2571102" y="1050798"/>
              <a:ext cx="6534256"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indent="0" algn="just">
                <a:lnSpc>
                  <a:spcPct val="150000"/>
                </a:lnSpc>
                <a:spcBef>
                  <a:spcPct val="0"/>
                </a:spcBef>
                <a:buNone/>
              </a:pPr>
              <a:r>
                <a:rPr lang="zh-CN" altLang="en-US" sz="2000" dirty="0">
                  <a:solidFill>
                    <a:schemeClr val="tx1">
                      <a:lumMod val="85000"/>
                      <a:lumOff val="15000"/>
                    </a:schemeClr>
                  </a:solidFill>
                  <a:latin typeface="Helvetica" panose="020B0604020202020204" pitchFamily="34" charset="0"/>
                  <a:ea typeface="微软雅黑" panose="020B0503020204020204" pitchFamily="34" charset="-122"/>
                </a:rPr>
                <a:t>　　当今世界，要说哪个政党、哪个国家、哪个民族能够自信的话，那中国共产党、中华人民共和国、中华民族是最有理由自信的</a:t>
              </a:r>
              <a:r>
                <a:rPr lang="zh-CN" altLang="en-US" sz="2000" dirty="0" smtClean="0">
                  <a:solidFill>
                    <a:schemeClr val="tx1">
                      <a:lumMod val="85000"/>
                      <a:lumOff val="15000"/>
                    </a:schemeClr>
                  </a:solidFill>
                  <a:latin typeface="Helvetica" panose="020B0604020202020204" pitchFamily="34" charset="0"/>
                  <a:ea typeface="微软雅黑" panose="020B0503020204020204" pitchFamily="34" charset="-122"/>
                </a:rPr>
                <a:t>。</a:t>
              </a:r>
              <a:endParaRPr lang="en-US" altLang="zh-CN" sz="2000" dirty="0" smtClean="0">
                <a:solidFill>
                  <a:schemeClr val="tx1">
                    <a:lumMod val="85000"/>
                    <a:lumOff val="15000"/>
                  </a:schemeClr>
                </a:solidFill>
                <a:latin typeface="Helvetica" panose="020B0604020202020204" pitchFamily="34" charset="0"/>
                <a:ea typeface="微软雅黑" panose="020B0503020204020204" pitchFamily="34" charset="-122"/>
              </a:endParaRPr>
            </a:p>
            <a:p>
              <a:pPr indent="0" algn="r">
                <a:lnSpc>
                  <a:spcPct val="150000"/>
                </a:lnSpc>
                <a:spcBef>
                  <a:spcPct val="0"/>
                </a:spcBef>
                <a:buNone/>
              </a:pPr>
              <a:r>
                <a:rPr lang="en-US" altLang="zh-CN" sz="1200" dirty="0" smtClean="0">
                  <a:solidFill>
                    <a:srgbClr val="2C2C2C"/>
                  </a:solidFill>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2016</a:t>
              </a:r>
              <a:r>
                <a:rPr lang="zh-CN" altLang="en-US" sz="1200" dirty="0">
                  <a:latin typeface="微软雅黑" panose="020B0503020204020204" pitchFamily="34" charset="-122"/>
                  <a:ea typeface="微软雅黑" panose="020B0503020204020204" pitchFamily="34" charset="-122"/>
                </a:rPr>
                <a:t>年</a:t>
              </a:r>
              <a:r>
                <a:rPr lang="en-US" altLang="zh-CN" sz="1200" dirty="0">
                  <a:latin typeface="微软雅黑" panose="020B0503020204020204" pitchFamily="34" charset="-122"/>
                  <a:ea typeface="微软雅黑" panose="020B0503020204020204" pitchFamily="34" charset="-122"/>
                </a:rPr>
                <a:t>7</a:t>
              </a:r>
              <a:r>
                <a:rPr lang="zh-CN" altLang="en-US" sz="1200" dirty="0">
                  <a:latin typeface="微软雅黑" panose="020B0503020204020204" pitchFamily="34" charset="-122"/>
                  <a:ea typeface="微软雅黑" panose="020B0503020204020204" pitchFamily="34" charset="-122"/>
                </a:rPr>
                <a:t>月</a:t>
              </a:r>
              <a:r>
                <a:rPr lang="en-US" altLang="zh-CN" sz="1200" dirty="0">
                  <a:latin typeface="微软雅黑" panose="020B0503020204020204" pitchFamily="34" charset="-122"/>
                  <a:ea typeface="微软雅黑" panose="020B0503020204020204" pitchFamily="34" charset="-122"/>
                </a:rPr>
                <a:t>1</a:t>
              </a:r>
              <a:r>
                <a:rPr lang="zh-CN" altLang="en-US" sz="1200" dirty="0" smtClean="0">
                  <a:latin typeface="微软雅黑" panose="020B0503020204020204" pitchFamily="34" charset="-122"/>
                  <a:ea typeface="微软雅黑" panose="020B0503020204020204" pitchFamily="34" charset="-122"/>
                </a:rPr>
                <a:t>日，习近平</a:t>
              </a:r>
              <a:r>
                <a:rPr lang="zh-CN" altLang="en-US" sz="1200" dirty="0" smtClean="0">
                  <a:solidFill>
                    <a:srgbClr val="2C2C2C"/>
                  </a:solidFill>
                  <a:latin typeface="微软雅黑" panose="020B0503020204020204" pitchFamily="34" charset="-122"/>
                  <a:ea typeface="微软雅黑" panose="020B0503020204020204" pitchFamily="34" charset="-122"/>
                </a:rPr>
                <a:t>在</a:t>
              </a:r>
              <a:r>
                <a:rPr lang="zh-CN" altLang="en-US" sz="1200" dirty="0">
                  <a:solidFill>
                    <a:srgbClr val="2C2C2C"/>
                  </a:solidFill>
                  <a:latin typeface="微软雅黑" panose="020B0503020204020204" pitchFamily="34" charset="-122"/>
                  <a:ea typeface="微软雅黑" panose="020B0503020204020204" pitchFamily="34" charset="-122"/>
                </a:rPr>
                <a:t>庆祝中国共产党成立</a:t>
              </a:r>
              <a:r>
                <a:rPr lang="en-US" altLang="zh-CN" sz="1200" dirty="0">
                  <a:solidFill>
                    <a:srgbClr val="2C2C2C"/>
                  </a:solidFill>
                  <a:latin typeface="微软雅黑" panose="020B0503020204020204" pitchFamily="34" charset="-122"/>
                  <a:ea typeface="微软雅黑" panose="020B0503020204020204" pitchFamily="34" charset="-122"/>
                </a:rPr>
                <a:t>95</a:t>
              </a:r>
              <a:r>
                <a:rPr lang="zh-CN" altLang="en-US" sz="1200" dirty="0">
                  <a:solidFill>
                    <a:srgbClr val="2C2C2C"/>
                  </a:solidFill>
                  <a:latin typeface="微软雅黑" panose="020B0503020204020204" pitchFamily="34" charset="-122"/>
                  <a:ea typeface="微软雅黑" panose="020B0503020204020204" pitchFamily="34" charset="-122"/>
                </a:rPr>
                <a:t>周年大会上的讲</a:t>
              </a:r>
              <a:r>
                <a:rPr lang="zh-CN" altLang="en-US" sz="1200" dirty="0" smtClean="0">
                  <a:solidFill>
                    <a:srgbClr val="2C2C2C"/>
                  </a:solidFill>
                  <a:latin typeface="微软雅黑" panose="020B0503020204020204" pitchFamily="34" charset="-122"/>
                  <a:ea typeface="微软雅黑" panose="020B0503020204020204" pitchFamily="34" charset="-122"/>
                </a:rPr>
                <a:t>话</a:t>
              </a:r>
              <a:endParaRPr lang="zh-CN" altLang="en-US" sz="1200" dirty="0">
                <a:solidFill>
                  <a:srgbClr val="2C2C2C"/>
                </a:solidFill>
                <a:latin typeface="微软雅黑" panose="020B0503020204020204" pitchFamily="34" charset="-122"/>
                <a:ea typeface="微软雅黑" panose="020B0503020204020204" pitchFamily="34" charset="-122"/>
              </a:endParaRPr>
            </a:p>
            <a:p>
              <a:pPr indent="0" algn="just">
                <a:lnSpc>
                  <a:spcPct val="150000"/>
                </a:lnSpc>
                <a:spcBef>
                  <a:spcPct val="0"/>
                </a:spcBef>
                <a:buNone/>
              </a:pPr>
              <a:endParaRPr lang="zh-CN" altLang="en-US" sz="2000" dirty="0">
                <a:solidFill>
                  <a:schemeClr val="tx1">
                    <a:lumMod val="85000"/>
                    <a:lumOff val="15000"/>
                  </a:schemeClr>
                </a:solidFill>
                <a:latin typeface="Helvetica" panose="020B0604020202020204" pitchFamily="34" charset="0"/>
                <a:ea typeface="微软雅黑" panose="020B0503020204020204" pitchFamily="34" charset="-122"/>
              </a:endParaRPr>
            </a:p>
          </p:txBody>
        </p:sp>
        <p:grpSp>
          <p:nvGrpSpPr>
            <p:cNvPr id="21" name="组合 20"/>
            <p:cNvGrpSpPr/>
            <p:nvPr/>
          </p:nvGrpSpPr>
          <p:grpSpPr>
            <a:xfrm>
              <a:off x="1474086" y="1050524"/>
              <a:ext cx="1038210" cy="699958"/>
              <a:chOff x="593908" y="1112794"/>
              <a:chExt cx="1038210" cy="699958"/>
            </a:xfrm>
          </p:grpSpPr>
          <p:pic>
            <p:nvPicPr>
              <p:cNvPr id="25" name="图片 2">
                <a:extLst>
                  <a:ext uri="{FF2B5EF4-FFF2-40B4-BE49-F238E27FC236}">
                    <a16:creationId xmlns:a16="http://schemas.microsoft.com/office/drawing/2014/main" xmlns="" id="{44092EDF-4894-4580-8D99-36A2EAAF389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3908" y="1112794"/>
                <a:ext cx="704033" cy="69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文本框 3">
                <a:extLst>
                  <a:ext uri="{FF2B5EF4-FFF2-40B4-BE49-F238E27FC236}">
                    <a16:creationId xmlns:a16="http://schemas.microsoft.com/office/drawing/2014/main" xmlns="" id="{B1F56A03-DA0A-41E3-B6A9-E4815179FFA4}"/>
                  </a:ext>
                </a:extLst>
              </p:cNvPr>
              <p:cNvSpPr txBox="1">
                <a:spLocks noChangeArrowheads="1"/>
              </p:cNvSpPr>
              <p:nvPr/>
            </p:nvSpPr>
            <p:spPr bwMode="auto">
              <a:xfrm>
                <a:off x="1246619" y="1422054"/>
                <a:ext cx="385499" cy="390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dirty="0">
                    <a:solidFill>
                      <a:srgbClr val="FF0000"/>
                    </a:solidFill>
                    <a:latin typeface="黑体" panose="02010609060101010101" pitchFamily="49" charset="-122"/>
                    <a:ea typeface="黑体" panose="02010609060101010101" pitchFamily="49" charset="-122"/>
                  </a:rPr>
                  <a:t>语</a:t>
                </a:r>
              </a:p>
            </p:txBody>
          </p:sp>
        </p:grpSp>
      </p:grpSp>
    </p:spTree>
    <p:extLst>
      <p:ext uri="{BB962C8B-B14F-4D97-AF65-F5344CB8AC3E}">
        <p14:creationId xmlns:p14="http://schemas.microsoft.com/office/powerpoint/2010/main" val="1214912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3300"/>
                            </p:stCondLst>
                            <p:childTnLst>
                              <p:par>
                                <p:cTn id="13" presetID="2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xmlns="" id="{5F05A1D0-9941-49D7-9D79-BE9C0759B287}"/>
              </a:ext>
            </a:extLst>
          </p:cNvPr>
          <p:cNvSpPr/>
          <p:nvPr/>
        </p:nvSpPr>
        <p:spPr>
          <a:xfrm>
            <a:off x="2026948" y="2806368"/>
            <a:ext cx="8138104" cy="1384290"/>
          </a:xfrm>
          <a:prstGeom prst="rect">
            <a:avLst/>
          </a:prstGeom>
        </p:spPr>
        <p:txBody>
          <a:bodyPr wrap="square">
            <a:spAutoFit/>
          </a:bodyPr>
          <a:lstStyle/>
          <a:p>
            <a:pPr algn="ctr">
              <a:lnSpc>
                <a:spcPct val="120000"/>
              </a:lnSpc>
            </a:pPr>
            <a:r>
              <a:rPr lang="zh-CN" altLang="en-US" sz="3600" b="1" spc="700" dirty="0">
                <a:solidFill>
                  <a:schemeClr val="tx1">
                    <a:lumMod val="85000"/>
                    <a:lumOff val="15000"/>
                  </a:schemeClr>
                </a:solidFill>
                <a:latin typeface="华文新魏" panose="02010800040101010101" pitchFamily="2" charset="-122"/>
                <a:ea typeface="华文新魏" panose="02010800040101010101" pitchFamily="2" charset="-122"/>
                <a:cs typeface="微软雅黑" panose="020B0503020204020204" pitchFamily="34" charset="-122"/>
              </a:rPr>
              <a:t>既不走封闭僵化的老路</a:t>
            </a:r>
            <a:endParaRPr lang="en-US" altLang="zh-CN" sz="3600" b="1" spc="700" dirty="0">
              <a:solidFill>
                <a:schemeClr val="tx1">
                  <a:lumMod val="85000"/>
                  <a:lumOff val="15000"/>
                </a:schemeClr>
              </a:solidFill>
              <a:latin typeface="华文新魏" panose="02010800040101010101" pitchFamily="2" charset="-122"/>
              <a:ea typeface="华文新魏" panose="02010800040101010101" pitchFamily="2" charset="-122"/>
              <a:cs typeface="微软雅黑" panose="020B0503020204020204" pitchFamily="34" charset="-122"/>
            </a:endParaRPr>
          </a:p>
          <a:p>
            <a:pPr algn="ctr">
              <a:lnSpc>
                <a:spcPct val="120000"/>
              </a:lnSpc>
            </a:pPr>
            <a:r>
              <a:rPr lang="zh-CN" altLang="en-US" sz="3600" b="1" spc="700" dirty="0">
                <a:solidFill>
                  <a:schemeClr val="tx1">
                    <a:lumMod val="85000"/>
                    <a:lumOff val="15000"/>
                  </a:schemeClr>
                </a:solidFill>
                <a:latin typeface="华文新魏" panose="02010800040101010101" pitchFamily="2" charset="-122"/>
                <a:ea typeface="华文新魏" panose="02010800040101010101" pitchFamily="2" charset="-122"/>
                <a:cs typeface="微软雅黑" panose="020B0503020204020204" pitchFamily="34" charset="-122"/>
              </a:rPr>
              <a:t>也不走改旗易帜的邪路</a:t>
            </a:r>
            <a:endParaRPr lang="en-US" altLang="zh-CN" sz="3600" b="1" spc="700" dirty="0">
              <a:solidFill>
                <a:schemeClr val="tx1">
                  <a:lumMod val="85000"/>
                  <a:lumOff val="15000"/>
                </a:schemeClr>
              </a:solidFill>
              <a:latin typeface="华文新魏" panose="02010800040101010101" pitchFamily="2" charset="-122"/>
              <a:ea typeface="华文新魏" panose="02010800040101010101" pitchFamily="2" charset="-122"/>
              <a:cs typeface="微软雅黑" panose="020B0503020204020204" pitchFamily="34" charset="-122"/>
            </a:endParaRPr>
          </a:p>
        </p:txBody>
      </p:sp>
      <p:sp>
        <p:nvSpPr>
          <p:cNvPr id="2" name="TextBox 100">
            <a:extLst>
              <a:ext uri="{FF2B5EF4-FFF2-40B4-BE49-F238E27FC236}">
                <a16:creationId xmlns:a16="http://schemas.microsoft.com/office/drawing/2014/main" xmlns="" id="{218456A2-636C-4F41-8CE6-EC06E101A935}"/>
              </a:ext>
            </a:extLst>
          </p:cNvPr>
          <p:cNvSpPr txBox="1">
            <a:spLocks noChangeArrowheads="1"/>
          </p:cNvSpPr>
          <p:nvPr/>
        </p:nvSpPr>
        <p:spPr bwMode="auto">
          <a:xfrm>
            <a:off x="1801445" y="1345838"/>
            <a:ext cx="8589109" cy="1224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defTabSz="1828800">
              <a:defRPr sz="3600">
                <a:solidFill>
                  <a:srgbClr val="000000"/>
                </a:solidFill>
                <a:latin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sym typeface="Helvetica" panose="020B0604020202020204" pitchFamily="34" charset="0"/>
              </a:defRPr>
            </a:lvl5pPr>
            <a:lvl6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lvl="0" algn="ctr" fontAlgn="base">
              <a:lnSpc>
                <a:spcPct val="120000"/>
              </a:lnSpc>
              <a:defRPr/>
            </a:pPr>
            <a:r>
              <a:rPr lang="zh-CN" altLang="en-US" sz="3200" b="1" dirty="0">
                <a:solidFill>
                  <a:srgbClr val="C00000"/>
                </a:solidFill>
                <a:latin typeface="微软雅黑" panose="020B0503020204020204" pitchFamily="34" charset="-122"/>
                <a:ea typeface="微软雅黑" panose="020B0503020204020204" pitchFamily="34" charset="-122"/>
              </a:rPr>
              <a:t>三、中国特色社会主义是社会主义</a:t>
            </a:r>
            <a:endParaRPr lang="en-US" altLang="zh-CN" sz="3200" b="1" dirty="0">
              <a:solidFill>
                <a:srgbClr val="C00000"/>
              </a:solidFill>
              <a:latin typeface="微软雅黑" panose="020B0503020204020204" pitchFamily="34" charset="-122"/>
              <a:ea typeface="微软雅黑" panose="020B0503020204020204" pitchFamily="34" charset="-122"/>
            </a:endParaRPr>
          </a:p>
          <a:p>
            <a:pPr lvl="0" algn="ctr" fontAlgn="base">
              <a:lnSpc>
                <a:spcPct val="120000"/>
              </a:lnSpc>
              <a:defRPr/>
            </a:pPr>
            <a:r>
              <a:rPr lang="zh-CN" altLang="en-US" sz="3200" b="1" dirty="0">
                <a:solidFill>
                  <a:srgbClr val="C00000"/>
                </a:solidFill>
                <a:latin typeface="微软雅黑" panose="020B0503020204020204" pitchFamily="34" charset="-122"/>
                <a:ea typeface="微软雅黑" panose="020B0503020204020204" pitchFamily="34" charset="-122"/>
              </a:rPr>
              <a:t>而不是其他什么主义</a:t>
            </a:r>
          </a:p>
        </p:txBody>
      </p:sp>
      <p:cxnSp>
        <p:nvCxnSpPr>
          <p:cNvPr id="5" name="直接箭头连接符 4">
            <a:extLst>
              <a:ext uri="{FF2B5EF4-FFF2-40B4-BE49-F238E27FC236}">
                <a16:creationId xmlns:a16="http://schemas.microsoft.com/office/drawing/2014/main" xmlns="" id="{A75B1BFA-0DF0-4B65-A6BA-14389A19CD98}"/>
              </a:ext>
            </a:extLst>
          </p:cNvPr>
          <p:cNvCxnSpPr/>
          <p:nvPr/>
        </p:nvCxnSpPr>
        <p:spPr>
          <a:xfrm>
            <a:off x="1051635" y="2705523"/>
            <a:ext cx="10080000" cy="0"/>
          </a:xfrm>
          <a:prstGeom prst="straightConnector1">
            <a:avLst/>
          </a:prstGeom>
          <a:ln w="12700">
            <a:solidFill>
              <a:srgbClr val="C00000"/>
            </a:solidFill>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9839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05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par>
                          <p:cTn id="12" fill="hold">
                            <p:stCondLst>
                              <p:cond delay="155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pic>
        <p:nvPicPr>
          <p:cNvPr id="18" name="Picture 2">
            <a:extLst>
              <a:ext uri="{FF2B5EF4-FFF2-40B4-BE49-F238E27FC236}">
                <a16:creationId xmlns:a16="http://schemas.microsoft.com/office/drawing/2014/main" xmlns="" id="{9C0D1440-4F23-4AA2-A488-08F28D8AE2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688" y="985240"/>
            <a:ext cx="5049092" cy="4887520"/>
          </a:xfrm>
          <a:prstGeom prst="rect">
            <a:avLst/>
          </a:prstGeom>
          <a:noFill/>
          <a:ln w="381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4" name="矩形 3">
            <a:extLst>
              <a:ext uri="{FF2B5EF4-FFF2-40B4-BE49-F238E27FC236}">
                <a16:creationId xmlns:a16="http://schemas.microsoft.com/office/drawing/2014/main" xmlns="" id="{77747DB8-5DC3-4034-AC0D-F48B92A42E13}"/>
              </a:ext>
            </a:extLst>
          </p:cNvPr>
          <p:cNvSpPr/>
          <p:nvPr/>
        </p:nvSpPr>
        <p:spPr>
          <a:xfrm>
            <a:off x="6689968" y="1496774"/>
            <a:ext cx="4435232" cy="3527119"/>
          </a:xfrm>
          <a:prstGeom prst="rect">
            <a:avLst/>
          </a:prstGeom>
        </p:spPr>
        <p:txBody>
          <a:bodyPr wrap="square">
            <a:spAutoFit/>
          </a:bodyPr>
          <a:lstStyle/>
          <a:p>
            <a:pPr lvl="0" algn="just" fontAlgn="base">
              <a:lnSpc>
                <a:spcPct val="150000"/>
              </a:lnSpc>
              <a:spcBef>
                <a:spcPct val="0"/>
              </a:spcBef>
              <a:spcAft>
                <a:spcPct val="0"/>
              </a:spcAft>
              <a:defRPr/>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Helvetica" panose="020B0604020202020204" pitchFamily="34" charset="0"/>
              </a:rPr>
              <a:t>　　中国特色社会主义是社会主义而不是其他什么主义，科学社会主义基本原则不能丢，丢了就不是社会主义。一个国家实行什么样的主义，关键要看这个主义能否解决这个国家面临的历史性课题</a:t>
            </a:r>
            <a:r>
              <a:rPr lang="zh-CN" altLang="en-US" sz="2000" dirty="0" smtClean="0">
                <a:solidFill>
                  <a:schemeClr val="tx1">
                    <a:lumMod val="85000"/>
                    <a:lumOff val="15000"/>
                  </a:schemeClr>
                </a:solidFill>
                <a:latin typeface="微软雅黑" panose="020B0503020204020204" pitchFamily="34" charset="-122"/>
                <a:ea typeface="微软雅黑" panose="020B0503020204020204" pitchFamily="34" charset="-122"/>
                <a:sym typeface="Helvetica" panose="020B0604020202020204" pitchFamily="34" charset="0"/>
              </a:rPr>
              <a:t>。</a:t>
            </a:r>
            <a:endParaRPr lang="en-US" altLang="zh-CN" sz="1200" dirty="0" smtClean="0">
              <a:solidFill>
                <a:srgbClr val="000000"/>
              </a:solidFill>
              <a:latin typeface="微软雅黑" panose="020B0503020204020204" pitchFamily="34" charset="-122"/>
              <a:ea typeface="微软雅黑" panose="020B0503020204020204" pitchFamily="34" charset="-122"/>
              <a:sym typeface="Helvetica" panose="020B0604020202020204" pitchFamily="34" charset="0"/>
            </a:endParaRPr>
          </a:p>
          <a:p>
            <a:pPr algn="r" fontAlgn="base">
              <a:lnSpc>
                <a:spcPct val="120000"/>
              </a:lnSpc>
              <a:spcAft>
                <a:spcPct val="0"/>
              </a:spcAft>
              <a:defRPr/>
            </a:pPr>
            <a:endParaRPr lang="en-US" altLang="zh-CN" sz="1200" dirty="0" smtClean="0">
              <a:solidFill>
                <a:srgbClr val="000000"/>
              </a:solidFill>
              <a:latin typeface="微软雅黑" panose="020B0503020204020204" pitchFamily="34" charset="-122"/>
              <a:ea typeface="微软雅黑" panose="020B0503020204020204" pitchFamily="34" charset="-122"/>
              <a:sym typeface="Helvetica" panose="020B0604020202020204" pitchFamily="34" charset="0"/>
            </a:endParaRPr>
          </a:p>
          <a:p>
            <a:pPr algn="r" fontAlgn="base">
              <a:lnSpc>
                <a:spcPct val="120000"/>
              </a:lnSpc>
              <a:spcAft>
                <a:spcPct val="0"/>
              </a:spcAft>
              <a:defRPr/>
            </a:pPr>
            <a:r>
              <a:rPr lang="en-US" altLang="zh-CN" sz="1200" dirty="0" smtClean="0">
                <a:solidFill>
                  <a:srgbClr val="000000"/>
                </a:solidFill>
                <a:latin typeface="微软雅黑" panose="020B0503020204020204" pitchFamily="34" charset="-122"/>
                <a:ea typeface="微软雅黑" panose="020B0503020204020204" pitchFamily="34" charset="-122"/>
                <a:sym typeface="Helvetica" panose="020B0604020202020204" pitchFamily="34" charset="0"/>
              </a:rPr>
              <a:t>——</a:t>
            </a:r>
            <a:r>
              <a:rPr lang="en-US" altLang="zh-CN" sz="1200" dirty="0">
                <a:solidFill>
                  <a:srgbClr val="000000"/>
                </a:solidFill>
                <a:latin typeface="微软雅黑" panose="020B0503020204020204" pitchFamily="34" charset="-122"/>
                <a:ea typeface="微软雅黑" panose="020B0503020204020204" pitchFamily="34" charset="-122"/>
                <a:sym typeface="Helvetica" panose="020B0604020202020204" pitchFamily="34" charset="0"/>
              </a:rPr>
              <a:t>2013</a:t>
            </a:r>
            <a:r>
              <a:rPr lang="zh-CN" altLang="en-US" sz="1200" dirty="0">
                <a:solidFill>
                  <a:srgbClr val="000000"/>
                </a:solidFill>
                <a:latin typeface="微软雅黑" panose="020B0503020204020204" pitchFamily="34" charset="-122"/>
                <a:ea typeface="微软雅黑" panose="020B0503020204020204" pitchFamily="34" charset="-122"/>
                <a:sym typeface="Helvetica" panose="020B0604020202020204" pitchFamily="34" charset="0"/>
              </a:rPr>
              <a:t>年</a:t>
            </a:r>
            <a:r>
              <a:rPr lang="en-US" altLang="zh-CN" sz="1200" dirty="0">
                <a:solidFill>
                  <a:srgbClr val="000000"/>
                </a:solidFill>
                <a:latin typeface="微软雅黑" panose="020B0503020204020204" pitchFamily="34" charset="-122"/>
                <a:ea typeface="微软雅黑" panose="020B0503020204020204" pitchFamily="34" charset="-122"/>
                <a:sym typeface="Helvetica" panose="020B0604020202020204" pitchFamily="34" charset="0"/>
              </a:rPr>
              <a:t>1</a:t>
            </a:r>
            <a:r>
              <a:rPr lang="zh-CN" altLang="en-US" sz="1200" dirty="0">
                <a:solidFill>
                  <a:srgbClr val="000000"/>
                </a:solidFill>
                <a:latin typeface="微软雅黑" panose="020B0503020204020204" pitchFamily="34" charset="-122"/>
                <a:ea typeface="微软雅黑" panose="020B0503020204020204" pitchFamily="34" charset="-122"/>
                <a:sym typeface="Helvetica" panose="020B0604020202020204" pitchFamily="34" charset="0"/>
              </a:rPr>
              <a:t>月</a:t>
            </a:r>
            <a:r>
              <a:rPr lang="en-US" altLang="zh-CN" sz="1200" dirty="0">
                <a:solidFill>
                  <a:srgbClr val="000000"/>
                </a:solidFill>
                <a:latin typeface="微软雅黑" panose="020B0503020204020204" pitchFamily="34" charset="-122"/>
                <a:ea typeface="微软雅黑" panose="020B0503020204020204" pitchFamily="34" charset="-122"/>
                <a:sym typeface="Helvetica" panose="020B0604020202020204" pitchFamily="34" charset="0"/>
              </a:rPr>
              <a:t>5</a:t>
            </a:r>
            <a:r>
              <a:rPr lang="zh-CN" altLang="en-US" sz="1200" dirty="0" smtClean="0">
                <a:solidFill>
                  <a:srgbClr val="000000"/>
                </a:solidFill>
                <a:latin typeface="微软雅黑" panose="020B0503020204020204" pitchFamily="34" charset="-122"/>
                <a:ea typeface="微软雅黑" panose="020B0503020204020204" pitchFamily="34" charset="-122"/>
                <a:sym typeface="Helvetica" panose="020B0604020202020204" pitchFamily="34" charset="0"/>
              </a:rPr>
              <a:t>日，习近平</a:t>
            </a:r>
            <a:r>
              <a:rPr lang="zh-CN" altLang="en-US" sz="1200" dirty="0" smtClean="0">
                <a:solidFill>
                  <a:srgbClr val="000000"/>
                </a:solidFill>
                <a:latin typeface="微软雅黑" panose="020B0503020204020204" pitchFamily="34" charset="-122"/>
                <a:ea typeface="微软雅黑" panose="020B0503020204020204" pitchFamily="34" charset="-122"/>
              </a:rPr>
              <a:t>在</a:t>
            </a:r>
            <a:r>
              <a:rPr lang="zh-CN" altLang="en-US" sz="1200" dirty="0">
                <a:solidFill>
                  <a:srgbClr val="000000"/>
                </a:solidFill>
                <a:latin typeface="微软雅黑" panose="020B0503020204020204" pitchFamily="34" charset="-122"/>
                <a:ea typeface="微软雅黑" panose="020B0503020204020204" pitchFamily="34" charset="-122"/>
              </a:rPr>
              <a:t>新进中央委员会的委员</a:t>
            </a:r>
            <a:r>
              <a:rPr lang="zh-CN" altLang="en-US" sz="1200" dirty="0" smtClean="0">
                <a:solidFill>
                  <a:srgbClr val="000000"/>
                </a:solidFill>
                <a:latin typeface="微软雅黑" panose="020B0503020204020204" pitchFamily="34" charset="-122"/>
                <a:ea typeface="微软雅黑" panose="020B0503020204020204" pitchFamily="34" charset="-122"/>
              </a:rPr>
              <a:t>、</a:t>
            </a:r>
            <a:endParaRPr lang="en-US" altLang="zh-CN" sz="1200" dirty="0" smtClean="0">
              <a:solidFill>
                <a:srgbClr val="000000"/>
              </a:solidFill>
              <a:latin typeface="微软雅黑" panose="020B0503020204020204" pitchFamily="34" charset="-122"/>
              <a:ea typeface="微软雅黑" panose="020B0503020204020204" pitchFamily="34" charset="-122"/>
            </a:endParaRPr>
          </a:p>
          <a:p>
            <a:pPr algn="r" fontAlgn="base">
              <a:lnSpc>
                <a:spcPct val="120000"/>
              </a:lnSpc>
              <a:spcAft>
                <a:spcPct val="0"/>
              </a:spcAft>
              <a:defRPr/>
            </a:pPr>
            <a:r>
              <a:rPr lang="zh-CN" altLang="en-US" sz="1200" dirty="0" smtClean="0">
                <a:solidFill>
                  <a:srgbClr val="000000"/>
                </a:solidFill>
                <a:latin typeface="微软雅黑" panose="020B0503020204020204" pitchFamily="34" charset="-122"/>
                <a:ea typeface="微软雅黑" panose="020B0503020204020204" pitchFamily="34" charset="-122"/>
              </a:rPr>
              <a:t>候补委员</a:t>
            </a:r>
            <a:r>
              <a:rPr lang="zh-CN" altLang="en-US" sz="1200" dirty="0">
                <a:solidFill>
                  <a:srgbClr val="000000"/>
                </a:solidFill>
                <a:latin typeface="微软雅黑" panose="020B0503020204020204" pitchFamily="34" charset="-122"/>
                <a:ea typeface="微软雅黑" panose="020B0503020204020204" pitchFamily="34" charset="-122"/>
              </a:rPr>
              <a:t>学习贯彻党的十八大精神研讨班开班式上的</a:t>
            </a:r>
            <a:r>
              <a:rPr lang="zh-CN" altLang="en-US" sz="1200" dirty="0" smtClean="0">
                <a:solidFill>
                  <a:srgbClr val="000000"/>
                </a:solidFill>
                <a:latin typeface="微软雅黑" panose="020B0503020204020204" pitchFamily="34" charset="-122"/>
                <a:ea typeface="微软雅黑" panose="020B0503020204020204" pitchFamily="34" charset="-122"/>
              </a:rPr>
              <a:t>讲话</a:t>
            </a:r>
            <a:endParaRPr lang="zh-CN" altLang="en-US" sz="1200" dirty="0">
              <a:solidFill>
                <a:srgbClr val="000000"/>
              </a:solidFill>
              <a:latin typeface="微软雅黑" panose="020B0503020204020204" pitchFamily="34" charset="-122"/>
              <a:ea typeface="微软雅黑" panose="020B0503020204020204" pitchFamily="34" charset="-122"/>
              <a:sym typeface="Helvetica" panose="020B0604020202020204" pitchFamily="34" charset="0"/>
            </a:endParaRPr>
          </a:p>
        </p:txBody>
      </p:sp>
    </p:spTree>
    <p:extLst>
      <p:ext uri="{BB962C8B-B14F-4D97-AF65-F5344CB8AC3E}">
        <p14:creationId xmlns:p14="http://schemas.microsoft.com/office/powerpoint/2010/main" val="173513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cxnSp>
        <p:nvCxnSpPr>
          <p:cNvPr id="5" name="直接连接符 4">
            <a:extLst>
              <a:ext uri="{FF2B5EF4-FFF2-40B4-BE49-F238E27FC236}">
                <a16:creationId xmlns:a16="http://schemas.microsoft.com/office/drawing/2014/main" xmlns="" id="{F45D775C-93BA-4DF5-9E4C-94332F630CBD}"/>
              </a:ext>
            </a:extLst>
          </p:cNvPr>
          <p:cNvCxnSpPr>
            <a:cxnSpLocks/>
          </p:cNvCxnSpPr>
          <p:nvPr/>
        </p:nvCxnSpPr>
        <p:spPr>
          <a:xfrm>
            <a:off x="1085495" y="1986973"/>
            <a:ext cx="10021011" cy="0"/>
          </a:xfrm>
          <a:prstGeom prst="line">
            <a:avLst/>
          </a:prstGeom>
          <a:ln w="6350">
            <a:solidFill>
              <a:srgbClr val="C00000"/>
            </a:solidFill>
            <a:prstDash val="solid"/>
            <a:headEnd type="diamond"/>
            <a:tailEnd type="diamond"/>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xmlns="" id="{1739B383-4AC8-4B8F-A322-47DE0D9CB499}"/>
              </a:ext>
            </a:extLst>
          </p:cNvPr>
          <p:cNvSpPr/>
          <p:nvPr/>
        </p:nvSpPr>
        <p:spPr>
          <a:xfrm>
            <a:off x="2077153" y="687826"/>
            <a:ext cx="8029664" cy="1135054"/>
          </a:xfrm>
          <a:prstGeom prst="rect">
            <a:avLst/>
          </a:prstGeom>
        </p:spPr>
        <p:txBody>
          <a:bodyPr wrap="square">
            <a:spAutoFit/>
          </a:bodyPr>
          <a:lstStyle/>
          <a:p>
            <a:pPr algn="ctr">
              <a:lnSpc>
                <a:spcPct val="150000"/>
              </a:lnSpc>
            </a:pPr>
            <a:r>
              <a:rPr lang="zh-CN" altLang="en-US" sz="2400" b="1" dirty="0">
                <a:solidFill>
                  <a:srgbClr val="C00000"/>
                </a:solidFill>
                <a:latin typeface="微软雅黑" panose="020B0503020204020204" pitchFamily="34" charset="-122"/>
                <a:ea typeface="微软雅黑" panose="020B0503020204020204" pitchFamily="34" charset="-122"/>
                <a:sym typeface="Helvetica" panose="020B0604020202020204" pitchFamily="34" charset="0"/>
              </a:rPr>
              <a:t>中国特色社会主义是我们党带领人民历经千辛万苦找到的实现中国梦的正确道路</a:t>
            </a:r>
            <a:endParaRPr lang="zh-CN" altLang="en-US" sz="2400" b="1" dirty="0">
              <a:solidFill>
                <a:srgbClr val="C00000"/>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1107271" y="2416251"/>
            <a:ext cx="10171563" cy="3751465"/>
            <a:chOff x="1107271" y="2416251"/>
            <a:chExt cx="10171563" cy="3751465"/>
          </a:xfrm>
        </p:grpSpPr>
        <p:grpSp>
          <p:nvGrpSpPr>
            <p:cNvPr id="3" name="组合 2">
              <a:extLst>
                <a:ext uri="{FF2B5EF4-FFF2-40B4-BE49-F238E27FC236}">
                  <a16:creationId xmlns:a16="http://schemas.microsoft.com/office/drawing/2014/main" xmlns="" id="{5155CD3F-9F18-4058-A8A8-ADC13D21D39B}"/>
                </a:ext>
              </a:extLst>
            </p:cNvPr>
            <p:cNvGrpSpPr/>
            <p:nvPr/>
          </p:nvGrpSpPr>
          <p:grpSpPr>
            <a:xfrm>
              <a:off x="1107271" y="2416251"/>
              <a:ext cx="10171563" cy="3751465"/>
              <a:chOff x="1055688" y="3027637"/>
              <a:chExt cx="10171563" cy="3751465"/>
            </a:xfrm>
          </p:grpSpPr>
          <p:grpSp>
            <p:nvGrpSpPr>
              <p:cNvPr id="2" name="组合 1"/>
              <p:cNvGrpSpPr/>
              <p:nvPr/>
            </p:nvGrpSpPr>
            <p:grpSpPr>
              <a:xfrm>
                <a:off x="1055688" y="3027637"/>
                <a:ext cx="10171563" cy="3751465"/>
                <a:chOff x="1055688" y="3027637"/>
                <a:chExt cx="10171563" cy="3751465"/>
              </a:xfrm>
            </p:grpSpPr>
            <p:sp>
              <p:nvSpPr>
                <p:cNvPr id="10" name="圆角矩形 20">
                  <a:extLst>
                    <a:ext uri="{FF2B5EF4-FFF2-40B4-BE49-F238E27FC236}">
                      <a16:creationId xmlns:a16="http://schemas.microsoft.com/office/drawing/2014/main" xmlns="" id="{D37A0CAD-8A2A-4824-A11B-100BA4F5EA65}"/>
                    </a:ext>
                  </a:extLst>
                </p:cNvPr>
                <p:cNvSpPr/>
                <p:nvPr/>
              </p:nvSpPr>
              <p:spPr bwMode="auto">
                <a:xfrm>
                  <a:off x="1055688" y="3078869"/>
                  <a:ext cx="10072594" cy="3700233"/>
                </a:xfrm>
                <a:prstGeom prst="roundRect">
                  <a:avLst/>
                </a:prstGeom>
                <a:solidFill>
                  <a:srgbClr val="FFFCD3"/>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pic>
              <p:nvPicPr>
                <p:cNvPr id="20" name="图片 19" descr="图片1.png"/>
                <p:cNvPicPr>
                  <a:picLocks noChangeAspect="1"/>
                </p:cNvPicPr>
                <p:nvPr/>
              </p:nvPicPr>
              <p:blipFill>
                <a:blip r:embed="rId3"/>
                <a:stretch>
                  <a:fillRect/>
                </a:stretch>
              </p:blipFill>
              <p:spPr>
                <a:xfrm>
                  <a:off x="8969233" y="3027637"/>
                  <a:ext cx="2258018" cy="2088107"/>
                </a:xfrm>
                <a:prstGeom prst="rect">
                  <a:avLst/>
                </a:prstGeom>
              </p:spPr>
            </p:pic>
          </p:grpSp>
          <p:sp>
            <p:nvSpPr>
              <p:cNvPr id="15" name="矩形 146">
                <a:extLst>
                  <a:ext uri="{FF2B5EF4-FFF2-40B4-BE49-F238E27FC236}">
                    <a16:creationId xmlns:a16="http://schemas.microsoft.com/office/drawing/2014/main" xmlns="" id="{88C31F1E-9333-4FF2-8162-8C32AA31613C}"/>
                  </a:ext>
                </a:extLst>
              </p:cNvPr>
              <p:cNvSpPr>
                <a:spLocks noChangeArrowheads="1"/>
              </p:cNvSpPr>
              <p:nvPr/>
            </p:nvSpPr>
            <p:spPr bwMode="auto">
              <a:xfrm>
                <a:off x="2570324" y="3182511"/>
                <a:ext cx="6420493"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indent="0" algn="just">
                  <a:lnSpc>
                    <a:spcPct val="150000"/>
                  </a:lnSpc>
                  <a:spcBef>
                    <a:spcPct val="0"/>
                  </a:spcBef>
                  <a:buNone/>
                </a:pPr>
                <a:r>
                  <a:rPr lang="zh-CN" altLang="en-US" sz="1800" dirty="0" smtClean="0">
                    <a:solidFill>
                      <a:schemeClr val="tx1">
                        <a:lumMod val="85000"/>
                        <a:lumOff val="15000"/>
                      </a:schemeClr>
                    </a:solidFill>
                    <a:latin typeface="Helvetica" panose="020B0604020202020204" pitchFamily="34" charset="0"/>
                    <a:ea typeface="微软雅黑" panose="020B0503020204020204" pitchFamily="34" charset="-122"/>
                  </a:rPr>
                  <a:t>　　在中华民族积贫积弱、任人宰割的时期，各种主义和思潮都进行过尝试，资本主义道路没有走通，改良主义、自由主义、社会达尔文主义、无政府主义、实用主义、民粹主义、工团主义等也都“你方唱罢我登场”，但都没能解决中国的前途和命运问题。是马克思列宁主义、毛泽东思想引导中国人民走出了漫漫长夜、建立了新中国，是中国特色社会主义使中国快速发展起来了。</a:t>
                </a:r>
                <a:endParaRPr lang="en-US" altLang="zh-CN" sz="1800" dirty="0" smtClean="0">
                  <a:solidFill>
                    <a:schemeClr val="tx1">
                      <a:lumMod val="85000"/>
                      <a:lumOff val="15000"/>
                    </a:schemeClr>
                  </a:solidFill>
                  <a:latin typeface="Helvetica" panose="020B0604020202020204" pitchFamily="34" charset="0"/>
                  <a:ea typeface="微软雅黑" panose="020B0503020204020204" pitchFamily="34" charset="-122"/>
                </a:endParaRPr>
              </a:p>
              <a:p>
                <a:pPr indent="0" algn="r">
                  <a:lnSpc>
                    <a:spcPct val="150000"/>
                  </a:lnSpc>
                  <a:spcBef>
                    <a:spcPct val="0"/>
                  </a:spcBef>
                  <a:buNone/>
                </a:pPr>
                <a:r>
                  <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rPr>
                  <a:t>——2013</a:t>
                </a: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rPr>
                  <a:t>1</a:t>
                </a: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月</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5</a:t>
                </a: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日，</a:t>
                </a:r>
                <a:r>
                  <a:rPr lang="zh-CN" altLang="en-US" sz="1200" dirty="0">
                    <a:solidFill>
                      <a:srgbClr val="000000"/>
                    </a:solidFill>
                    <a:latin typeface="微软雅黑" panose="020B0503020204020204" pitchFamily="34" charset="-122"/>
                    <a:ea typeface="微软雅黑" panose="020B0503020204020204" pitchFamily="34" charset="-122"/>
                    <a:sym typeface="Helvetica" panose="020B0604020202020204" pitchFamily="34" charset="0"/>
                  </a:rPr>
                  <a:t>习近</a:t>
                </a:r>
                <a:r>
                  <a:rPr lang="zh-CN" altLang="en-US" sz="1200" dirty="0" smtClean="0">
                    <a:solidFill>
                      <a:srgbClr val="000000"/>
                    </a:solidFill>
                    <a:latin typeface="微软雅黑" panose="020B0503020204020204" pitchFamily="34" charset="-122"/>
                    <a:ea typeface="微软雅黑" panose="020B0503020204020204" pitchFamily="34" charset="-122"/>
                    <a:sym typeface="Helvetica" panose="020B0604020202020204" pitchFamily="34" charset="0"/>
                  </a:rPr>
                  <a:t>平</a:t>
                </a:r>
                <a:r>
                  <a:rPr lang="zh-CN" altLang="en-US" sz="1200" dirty="0" smtClean="0">
                    <a:solidFill>
                      <a:srgbClr val="000000"/>
                    </a:solidFill>
                    <a:latin typeface="微软雅黑" panose="020B0503020204020204" pitchFamily="34" charset="-122"/>
                    <a:ea typeface="微软雅黑" panose="020B0503020204020204" pitchFamily="34" charset="-122"/>
                  </a:rPr>
                  <a:t>在</a:t>
                </a:r>
                <a:r>
                  <a:rPr lang="zh-CN" altLang="en-US" sz="1200" dirty="0">
                    <a:solidFill>
                      <a:srgbClr val="000000"/>
                    </a:solidFill>
                    <a:latin typeface="微软雅黑" panose="020B0503020204020204" pitchFamily="34" charset="-122"/>
                    <a:ea typeface="微软雅黑" panose="020B0503020204020204" pitchFamily="34" charset="-122"/>
                  </a:rPr>
                  <a:t>新进中央委员会的委员、候补委员学习贯</a:t>
                </a:r>
                <a:r>
                  <a:rPr lang="zh-CN" altLang="en-US" sz="1200" dirty="0" smtClean="0">
                    <a:solidFill>
                      <a:srgbClr val="000000"/>
                    </a:solidFill>
                    <a:latin typeface="微软雅黑" panose="020B0503020204020204" pitchFamily="34" charset="-122"/>
                    <a:ea typeface="微软雅黑" panose="020B0503020204020204" pitchFamily="34" charset="-122"/>
                  </a:rPr>
                  <a:t>彻</a:t>
                </a:r>
                <a:endParaRPr lang="en-US" altLang="zh-CN" sz="1200" dirty="0" smtClean="0">
                  <a:solidFill>
                    <a:srgbClr val="000000"/>
                  </a:solidFill>
                  <a:latin typeface="微软雅黑" panose="020B0503020204020204" pitchFamily="34" charset="-122"/>
                  <a:ea typeface="微软雅黑" panose="020B0503020204020204" pitchFamily="34" charset="-122"/>
                </a:endParaRPr>
              </a:p>
              <a:p>
                <a:pPr indent="0" algn="r">
                  <a:lnSpc>
                    <a:spcPct val="150000"/>
                  </a:lnSpc>
                  <a:spcBef>
                    <a:spcPct val="0"/>
                  </a:spcBef>
                  <a:buNone/>
                </a:pPr>
                <a:r>
                  <a:rPr lang="zh-CN" altLang="en-US" sz="1200" dirty="0" smtClean="0">
                    <a:solidFill>
                      <a:srgbClr val="000000"/>
                    </a:solidFill>
                    <a:latin typeface="微软雅黑" panose="020B0503020204020204" pitchFamily="34" charset="-122"/>
                    <a:ea typeface="微软雅黑" panose="020B0503020204020204" pitchFamily="34" charset="-122"/>
                  </a:rPr>
                  <a:t>党</a:t>
                </a:r>
                <a:r>
                  <a:rPr lang="zh-CN" altLang="en-US" sz="1200" dirty="0">
                    <a:solidFill>
                      <a:srgbClr val="000000"/>
                    </a:solidFill>
                    <a:latin typeface="微软雅黑" panose="020B0503020204020204" pitchFamily="34" charset="-122"/>
                    <a:ea typeface="微软雅黑" panose="020B0503020204020204" pitchFamily="34" charset="-122"/>
                  </a:rPr>
                  <a:t>的十八</a:t>
                </a:r>
                <a:r>
                  <a:rPr lang="zh-CN" altLang="en-US" sz="1200" dirty="0" smtClean="0">
                    <a:solidFill>
                      <a:srgbClr val="000000"/>
                    </a:solidFill>
                    <a:latin typeface="微软雅黑" panose="020B0503020204020204" pitchFamily="34" charset="-122"/>
                    <a:ea typeface="微软雅黑" panose="020B0503020204020204" pitchFamily="34" charset="-122"/>
                  </a:rPr>
                  <a:t>大精</a:t>
                </a:r>
                <a:r>
                  <a:rPr lang="zh-CN" altLang="en-US" sz="1200" dirty="0">
                    <a:solidFill>
                      <a:srgbClr val="000000"/>
                    </a:solidFill>
                    <a:latin typeface="微软雅黑" panose="020B0503020204020204" pitchFamily="34" charset="-122"/>
                    <a:ea typeface="微软雅黑" panose="020B0503020204020204" pitchFamily="34" charset="-122"/>
                  </a:rPr>
                  <a:t>神研讨班开班式上的讲</a:t>
                </a:r>
                <a:r>
                  <a:rPr lang="zh-CN" altLang="en-US" sz="1200" dirty="0" smtClean="0">
                    <a:solidFill>
                      <a:srgbClr val="000000"/>
                    </a:solidFill>
                    <a:latin typeface="微软雅黑" panose="020B0503020204020204" pitchFamily="34" charset="-122"/>
                    <a:ea typeface="微软雅黑" panose="020B0503020204020204" pitchFamily="34" charset="-122"/>
                  </a:rPr>
                  <a:t>话</a:t>
                </a:r>
                <a:endParaRPr lang="zh-CN" altLang="en-US" sz="1200" dirty="0">
                  <a:solidFill>
                    <a:srgbClr val="000000"/>
                  </a:solidFill>
                  <a:latin typeface="微软雅黑" panose="020B0503020204020204" pitchFamily="34" charset="-122"/>
                  <a:ea typeface="微软雅黑" panose="020B0503020204020204" pitchFamily="34" charset="-122"/>
                  <a:sym typeface="Helvetica" panose="020B0604020202020204" pitchFamily="34" charset="0"/>
                </a:endParaRPr>
              </a:p>
            </p:txBody>
          </p:sp>
        </p:grpSp>
        <p:grpSp>
          <p:nvGrpSpPr>
            <p:cNvPr id="12" name="组合 11"/>
            <p:cNvGrpSpPr/>
            <p:nvPr/>
          </p:nvGrpSpPr>
          <p:grpSpPr>
            <a:xfrm>
              <a:off x="1379953" y="2789978"/>
              <a:ext cx="1038210" cy="699958"/>
              <a:chOff x="565333" y="1246144"/>
              <a:chExt cx="1038210" cy="699958"/>
            </a:xfrm>
          </p:grpSpPr>
          <p:pic>
            <p:nvPicPr>
              <p:cNvPr id="13" name="图片 2">
                <a:extLst>
                  <a:ext uri="{FF2B5EF4-FFF2-40B4-BE49-F238E27FC236}">
                    <a16:creationId xmlns:a16="http://schemas.microsoft.com/office/drawing/2014/main" xmlns="" id="{44092EDF-4894-4580-8D99-36A2EAAF389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5333" y="1246144"/>
                <a:ext cx="704033" cy="69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本框 3">
                <a:extLst>
                  <a:ext uri="{FF2B5EF4-FFF2-40B4-BE49-F238E27FC236}">
                    <a16:creationId xmlns:a16="http://schemas.microsoft.com/office/drawing/2014/main" xmlns="" id="{B1F56A03-DA0A-41E3-B6A9-E4815179FFA4}"/>
                  </a:ext>
                </a:extLst>
              </p:cNvPr>
              <p:cNvSpPr txBox="1">
                <a:spLocks noChangeArrowheads="1"/>
              </p:cNvSpPr>
              <p:nvPr/>
            </p:nvSpPr>
            <p:spPr bwMode="auto">
              <a:xfrm>
                <a:off x="1218044" y="1555404"/>
                <a:ext cx="385499" cy="390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dirty="0">
                    <a:solidFill>
                      <a:srgbClr val="FF0000"/>
                    </a:solidFill>
                    <a:latin typeface="黑体" panose="02010609060101010101" pitchFamily="49" charset="-122"/>
                    <a:ea typeface="黑体" panose="02010609060101010101" pitchFamily="49" charset="-122"/>
                  </a:rPr>
                  <a:t>语</a:t>
                </a:r>
              </a:p>
            </p:txBody>
          </p:sp>
        </p:grpSp>
      </p:grpSp>
    </p:spTree>
    <p:extLst>
      <p:ext uri="{BB962C8B-B14F-4D97-AF65-F5344CB8AC3E}">
        <p14:creationId xmlns:p14="http://schemas.microsoft.com/office/powerpoint/2010/main" val="1007236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35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par>
                          <p:cTn id="12" fill="hold">
                            <p:stCondLst>
                              <p:cond delay="185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sp>
        <p:nvSpPr>
          <p:cNvPr id="11" name="矩形: 剪去对角 10">
            <a:extLst>
              <a:ext uri="{FF2B5EF4-FFF2-40B4-BE49-F238E27FC236}">
                <a16:creationId xmlns:a16="http://schemas.microsoft.com/office/drawing/2014/main" xmlns="" id="{5E1485FE-5817-49AC-B7D6-8B6C96B36A81}"/>
              </a:ext>
            </a:extLst>
          </p:cNvPr>
          <p:cNvSpPr/>
          <p:nvPr/>
        </p:nvSpPr>
        <p:spPr>
          <a:xfrm>
            <a:off x="1043650" y="2405319"/>
            <a:ext cx="10104698" cy="3561508"/>
          </a:xfrm>
          <a:prstGeom prst="snip2Diag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ffectLst>
                <a:outerShdw blurRad="38100" dist="38100" dir="2700000" algn="tl">
                  <a:srgbClr val="000000">
                    <a:alpha val="43137"/>
                  </a:srgbClr>
                </a:outerShdw>
              </a:effectLst>
            </a:endParaRPr>
          </a:p>
        </p:txBody>
      </p:sp>
      <p:sp>
        <p:nvSpPr>
          <p:cNvPr id="6" name="矩形 5">
            <a:extLst>
              <a:ext uri="{FF2B5EF4-FFF2-40B4-BE49-F238E27FC236}">
                <a16:creationId xmlns:a16="http://schemas.microsoft.com/office/drawing/2014/main" xmlns="" id="{1739B383-4AC8-4B8F-A322-47DE0D9CB499}"/>
              </a:ext>
            </a:extLst>
          </p:cNvPr>
          <p:cNvSpPr/>
          <p:nvPr/>
        </p:nvSpPr>
        <p:spPr>
          <a:xfrm>
            <a:off x="1612284" y="728468"/>
            <a:ext cx="8967432" cy="1135054"/>
          </a:xfrm>
          <a:prstGeom prst="rect">
            <a:avLst/>
          </a:prstGeom>
        </p:spPr>
        <p:txBody>
          <a:bodyPr wrap="square">
            <a:spAutoFit/>
          </a:bodyPr>
          <a:lstStyle/>
          <a:p>
            <a:pPr algn="ctr">
              <a:lnSpc>
                <a:spcPct val="150000"/>
              </a:lnSpc>
            </a:pPr>
            <a:r>
              <a:rPr lang="zh-CN" altLang="en-US" sz="2400" b="1" dirty="0">
                <a:solidFill>
                  <a:srgbClr val="C00000"/>
                </a:solidFill>
                <a:latin typeface="微软雅黑" panose="020B0503020204020204" pitchFamily="34" charset="-122"/>
                <a:ea typeface="微软雅黑" panose="020B0503020204020204" pitchFamily="34" charset="-122"/>
                <a:sym typeface="Helvetica" panose="020B0604020202020204" pitchFamily="34" charset="0"/>
              </a:rPr>
              <a:t>中国特色社会主义是不是好，要看事实，要看中国人民的判断，而不是看那些戴着有色眼镜的人的主观臆断</a:t>
            </a:r>
            <a:endParaRPr lang="zh-CN" altLang="en-US" sz="2400" b="1" dirty="0">
              <a:solidFill>
                <a:srgbClr val="C00000"/>
              </a:solidFill>
              <a:latin typeface="微软雅黑" panose="020B0503020204020204" pitchFamily="34" charset="-122"/>
              <a:ea typeface="微软雅黑" panose="020B0503020204020204" pitchFamily="34" charset="-122"/>
            </a:endParaRPr>
          </a:p>
        </p:txBody>
      </p:sp>
      <p:sp>
        <p:nvSpPr>
          <p:cNvPr id="2" name="矩形 1">
            <a:extLst>
              <a:ext uri="{FF2B5EF4-FFF2-40B4-BE49-F238E27FC236}">
                <a16:creationId xmlns:a16="http://schemas.microsoft.com/office/drawing/2014/main" xmlns="" id="{723CB1D3-AFD3-423F-B9E0-8A08A2D82AFE}"/>
              </a:ext>
            </a:extLst>
          </p:cNvPr>
          <p:cNvSpPr/>
          <p:nvPr/>
        </p:nvSpPr>
        <p:spPr>
          <a:xfrm>
            <a:off x="1777331" y="2635738"/>
            <a:ext cx="8669439" cy="3046988"/>
          </a:xfrm>
          <a:prstGeom prst="rect">
            <a:avLst/>
          </a:prstGeom>
        </p:spPr>
        <p:txBody>
          <a:bodyPr wrap="square">
            <a:spAutoFit/>
          </a:bodyPr>
          <a:lstStyle/>
          <a:p>
            <a:pPr lvl="0" algn="just" fontAlgn="base">
              <a:lnSpc>
                <a:spcPct val="160000"/>
              </a:lnSpc>
              <a:spcBef>
                <a:spcPct val="0"/>
              </a:spcBef>
              <a:spcAft>
                <a:spcPct val="0"/>
              </a:spcAft>
              <a:defRPr/>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Helvetica" panose="020B0604020202020204" pitchFamily="34" charset="0"/>
              </a:rPr>
              <a:t>　　“</a:t>
            </a:r>
            <a:r>
              <a:rPr lang="zh-CN" altLang="en-US" sz="2000" b="1" dirty="0">
                <a:solidFill>
                  <a:srgbClr val="C00000"/>
                </a:solidFill>
                <a:latin typeface="微软雅黑" panose="020B0503020204020204" pitchFamily="34" charset="-122"/>
                <a:ea typeface="微软雅黑" panose="020B0503020204020204" pitchFamily="34" charset="-122"/>
                <a:sym typeface="Helvetica" panose="020B0604020202020204" pitchFamily="34" charset="0"/>
              </a:rPr>
              <a:t>鞋子合不合脚，自己穿了才知道</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Helvetica" panose="020B0604020202020204" pitchFamily="34" charset="0"/>
              </a:rPr>
              <a:t>。”一个国家的发展道路合不合适，只有这个国家的人民才最有发言权。改革开放以来，我们党团结带领全国各族人民，高举中国特色社会主义伟大旗帜，不懈奋斗，推动我国经济实力、科技实力、国防实力、综合国力进入世界前列，推动我国国际地位实现前所未有的提升，中华民族正以崭新姿态屹立于世界的东方。这样的发展、这样的巨变，在人类发展史上都是罕见的。</a:t>
            </a:r>
          </a:p>
        </p:txBody>
      </p:sp>
      <p:cxnSp>
        <p:nvCxnSpPr>
          <p:cNvPr id="13" name="直接连接符 12">
            <a:extLst>
              <a:ext uri="{FF2B5EF4-FFF2-40B4-BE49-F238E27FC236}">
                <a16:creationId xmlns:a16="http://schemas.microsoft.com/office/drawing/2014/main" xmlns="" id="{DCA0D39E-59B1-43B1-A93E-241CBEED4D5D}"/>
              </a:ext>
            </a:extLst>
          </p:cNvPr>
          <p:cNvCxnSpPr>
            <a:cxnSpLocks/>
          </p:cNvCxnSpPr>
          <p:nvPr/>
        </p:nvCxnSpPr>
        <p:spPr>
          <a:xfrm>
            <a:off x="1075754" y="1983384"/>
            <a:ext cx="10072594" cy="0"/>
          </a:xfrm>
          <a:prstGeom prst="line">
            <a:avLst/>
          </a:prstGeom>
          <a:ln w="6350">
            <a:solidFill>
              <a:srgbClr val="C00000"/>
            </a:solidFill>
            <a:prstDash val="solid"/>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2809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800"/>
                            </p:stCondLst>
                            <p:childTnLst>
                              <p:par>
                                <p:cTn id="9" presetID="16" presetClass="entr" presetSubtype="37"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Vertical)">
                                      <p:cBhvr>
                                        <p:cTn id="11" dur="500"/>
                                        <p:tgtEl>
                                          <p:spTgt spid="13"/>
                                        </p:tgtEl>
                                      </p:cBhvr>
                                    </p:animEffect>
                                  </p:childTnLst>
                                </p:cTn>
                              </p:par>
                            </p:childTnLst>
                          </p:cTn>
                        </p:par>
                        <p:par>
                          <p:cTn id="12" fill="hold">
                            <p:stCondLst>
                              <p:cond delay="23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28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grpSp>
        <p:nvGrpSpPr>
          <p:cNvPr id="4" name="组合 3"/>
          <p:cNvGrpSpPr/>
          <p:nvPr/>
        </p:nvGrpSpPr>
        <p:grpSpPr>
          <a:xfrm>
            <a:off x="1107271" y="1565265"/>
            <a:ext cx="10171563" cy="3557831"/>
            <a:chOff x="1107271" y="1565265"/>
            <a:chExt cx="10171563" cy="3557831"/>
          </a:xfrm>
        </p:grpSpPr>
        <p:grpSp>
          <p:nvGrpSpPr>
            <p:cNvPr id="3" name="组合 2">
              <a:extLst>
                <a:ext uri="{FF2B5EF4-FFF2-40B4-BE49-F238E27FC236}">
                  <a16:creationId xmlns:a16="http://schemas.microsoft.com/office/drawing/2014/main" xmlns="" id="{B4FC4FB6-3A44-4D73-8DB6-CCBB4D027288}"/>
                </a:ext>
              </a:extLst>
            </p:cNvPr>
            <p:cNvGrpSpPr/>
            <p:nvPr/>
          </p:nvGrpSpPr>
          <p:grpSpPr>
            <a:xfrm>
              <a:off x="1107271" y="1565265"/>
              <a:ext cx="10171563" cy="3557831"/>
              <a:chOff x="1107271" y="2470041"/>
              <a:chExt cx="10171563" cy="3557831"/>
            </a:xfrm>
          </p:grpSpPr>
          <p:grpSp>
            <p:nvGrpSpPr>
              <p:cNvPr id="20" name="组合 19">
                <a:extLst>
                  <a:ext uri="{FF2B5EF4-FFF2-40B4-BE49-F238E27FC236}">
                    <a16:creationId xmlns:a16="http://schemas.microsoft.com/office/drawing/2014/main" xmlns="" id="{6D8A4A54-D5CD-4FAF-A377-E193E4210A67}"/>
                  </a:ext>
                </a:extLst>
              </p:cNvPr>
              <p:cNvGrpSpPr/>
              <p:nvPr/>
            </p:nvGrpSpPr>
            <p:grpSpPr>
              <a:xfrm>
                <a:off x="1107271" y="2470041"/>
                <a:ext cx="10171563" cy="3557831"/>
                <a:chOff x="1055688" y="3027637"/>
                <a:chExt cx="10171563" cy="3557831"/>
              </a:xfrm>
            </p:grpSpPr>
            <p:sp>
              <p:nvSpPr>
                <p:cNvPr id="22" name="圆角矩形 20">
                  <a:extLst>
                    <a:ext uri="{FF2B5EF4-FFF2-40B4-BE49-F238E27FC236}">
                      <a16:creationId xmlns:a16="http://schemas.microsoft.com/office/drawing/2014/main" xmlns="" id="{0825B7B3-5D71-4FBA-BDFA-8D0374DA63BC}"/>
                    </a:ext>
                  </a:extLst>
                </p:cNvPr>
                <p:cNvSpPr/>
                <p:nvPr/>
              </p:nvSpPr>
              <p:spPr bwMode="auto">
                <a:xfrm>
                  <a:off x="1055688" y="3078869"/>
                  <a:ext cx="10072594" cy="3506599"/>
                </a:xfrm>
                <a:prstGeom prst="roundRect">
                  <a:avLst/>
                </a:prstGeom>
                <a:solidFill>
                  <a:srgbClr val="FFFCD3"/>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pic>
              <p:nvPicPr>
                <p:cNvPr id="24" name="图片 23" descr="图片1.png">
                  <a:extLst>
                    <a:ext uri="{FF2B5EF4-FFF2-40B4-BE49-F238E27FC236}">
                      <a16:creationId xmlns:a16="http://schemas.microsoft.com/office/drawing/2014/main" xmlns="" id="{B2E07AA3-9F85-451E-A144-AD14CA634E84}"/>
                    </a:ext>
                  </a:extLst>
                </p:cNvPr>
                <p:cNvPicPr>
                  <a:picLocks noChangeAspect="1"/>
                </p:cNvPicPr>
                <p:nvPr/>
              </p:nvPicPr>
              <p:blipFill>
                <a:blip r:embed="rId3"/>
                <a:stretch>
                  <a:fillRect/>
                </a:stretch>
              </p:blipFill>
              <p:spPr>
                <a:xfrm>
                  <a:off x="8969233" y="3027637"/>
                  <a:ext cx="2258018" cy="2088107"/>
                </a:xfrm>
                <a:prstGeom prst="rect">
                  <a:avLst/>
                </a:prstGeom>
              </p:spPr>
            </p:pic>
          </p:grpSp>
          <p:sp>
            <p:nvSpPr>
              <p:cNvPr id="13" name="矩形 146">
                <a:extLst>
                  <a:ext uri="{FF2B5EF4-FFF2-40B4-BE49-F238E27FC236}">
                    <a16:creationId xmlns:a16="http://schemas.microsoft.com/office/drawing/2014/main" xmlns="" id="{D7109526-F855-4ED4-B1F2-B5970DA01670}"/>
                  </a:ext>
                </a:extLst>
              </p:cNvPr>
              <p:cNvSpPr>
                <a:spLocks noChangeArrowheads="1"/>
              </p:cNvSpPr>
              <p:nvPr/>
            </p:nvSpPr>
            <p:spPr bwMode="auto">
              <a:xfrm>
                <a:off x="2705565" y="2660475"/>
                <a:ext cx="6253755" cy="327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a:lnSpc>
                    <a:spcPct val="150000"/>
                  </a:lnSpc>
                  <a:spcBef>
                    <a:spcPct val="0"/>
                  </a:spcBef>
                  <a:buNone/>
                </a:pPr>
                <a:r>
                  <a:rPr lang="zh-CN" altLang="en-US" sz="1800" dirty="0">
                    <a:solidFill>
                      <a:schemeClr val="tx1">
                        <a:lumMod val="85000"/>
                        <a:lumOff val="15000"/>
                      </a:schemeClr>
                    </a:solidFill>
                    <a:latin typeface="Helvetica" panose="020B0604020202020204" pitchFamily="34" charset="0"/>
                    <a:ea typeface="微软雅黑" panose="020B0503020204020204" pitchFamily="34" charset="-122"/>
                  </a:rPr>
                  <a:t>当代中国的伟大社会变革，不是简单延续我国历史文化的母版，不是简单套用马克思主义经典作家设想的模板，不是其他国家社会主义实践的再版，也不是国外现代化发展的翻版。社会主义并没有定于一尊、一成不变的套路，只有把科学社会主义基本原则同本国具体实际、历史文化传统、时代要求紧密结合起来，在实践中不断探索总结，才能把蓝图变为美好现实</a:t>
                </a:r>
                <a:r>
                  <a:rPr lang="zh-CN" altLang="en-US" sz="1800" dirty="0" smtClean="0">
                    <a:solidFill>
                      <a:schemeClr val="tx1">
                        <a:lumMod val="85000"/>
                        <a:lumOff val="15000"/>
                      </a:schemeClr>
                    </a:solidFill>
                    <a:latin typeface="Helvetica" panose="020B0604020202020204" pitchFamily="34" charset="0"/>
                    <a:ea typeface="微软雅黑" panose="020B0503020204020204" pitchFamily="34" charset="-122"/>
                  </a:rPr>
                  <a:t>。</a:t>
                </a:r>
                <a:endParaRPr lang="en-US" altLang="zh-CN" sz="1800" dirty="0">
                  <a:solidFill>
                    <a:schemeClr val="tx1">
                      <a:lumMod val="85000"/>
                      <a:lumOff val="15000"/>
                    </a:schemeClr>
                  </a:solidFill>
                  <a:latin typeface="Helvetica" panose="020B0604020202020204" pitchFamily="34" charset="0"/>
                  <a:ea typeface="微软雅黑" panose="020B0503020204020204" pitchFamily="34" charset="-122"/>
                </a:endParaRPr>
              </a:p>
              <a:p>
                <a:pPr algn="r">
                  <a:lnSpc>
                    <a:spcPct val="150000"/>
                  </a:lnSpc>
                  <a:spcBef>
                    <a:spcPct val="0"/>
                  </a:spcBef>
                  <a:buNone/>
                </a:pPr>
                <a:r>
                  <a:rPr lang="en-US" altLang="zh-CN" sz="1200" dirty="0">
                    <a:solidFill>
                      <a:srgbClr val="2C2C2C"/>
                    </a:solidFill>
                    <a:latin typeface="微软雅黑" panose="020B0503020204020204" pitchFamily="34" charset="-122"/>
                    <a:ea typeface="微软雅黑" panose="020B0503020204020204" pitchFamily="34" charset="-122"/>
                  </a:rPr>
                  <a:t>——2018</a:t>
                </a:r>
                <a:r>
                  <a:rPr lang="zh-CN" altLang="en-US" sz="1200" dirty="0">
                    <a:solidFill>
                      <a:srgbClr val="2C2C2C"/>
                    </a:solidFill>
                    <a:latin typeface="微软雅黑" panose="020B0503020204020204" pitchFamily="34" charset="-122"/>
                    <a:ea typeface="微软雅黑" panose="020B0503020204020204" pitchFamily="34" charset="-122"/>
                  </a:rPr>
                  <a:t>年</a:t>
                </a:r>
                <a:r>
                  <a:rPr lang="en-US" altLang="zh-CN" sz="1200" dirty="0">
                    <a:solidFill>
                      <a:srgbClr val="2C2C2C"/>
                    </a:solidFill>
                    <a:latin typeface="微软雅黑" panose="020B0503020204020204" pitchFamily="34" charset="-122"/>
                    <a:ea typeface="微软雅黑" panose="020B0503020204020204" pitchFamily="34" charset="-122"/>
                  </a:rPr>
                  <a:t>5</a:t>
                </a:r>
                <a:r>
                  <a:rPr lang="zh-CN" altLang="en-US" sz="1200" dirty="0" smtClean="0">
                    <a:solidFill>
                      <a:srgbClr val="2C2C2C"/>
                    </a:solidFill>
                    <a:latin typeface="微软雅黑" panose="020B0503020204020204" pitchFamily="34" charset="-122"/>
                    <a:ea typeface="微软雅黑" panose="020B0503020204020204" pitchFamily="34" charset="-122"/>
                  </a:rPr>
                  <a:t>月</a:t>
                </a:r>
                <a:r>
                  <a:rPr lang="en-US" altLang="zh-CN" sz="1200" dirty="0" smtClean="0">
                    <a:solidFill>
                      <a:srgbClr val="2C2C2C"/>
                    </a:solidFill>
                    <a:latin typeface="微软雅黑" panose="020B0503020204020204" pitchFamily="34" charset="-122"/>
                    <a:ea typeface="微软雅黑" panose="020B0503020204020204" pitchFamily="34" charset="-122"/>
                  </a:rPr>
                  <a:t>4</a:t>
                </a:r>
                <a:r>
                  <a:rPr lang="zh-CN" altLang="en-US" sz="1200" dirty="0" smtClean="0">
                    <a:solidFill>
                      <a:srgbClr val="2C2C2C"/>
                    </a:solidFill>
                    <a:latin typeface="微软雅黑" panose="020B0503020204020204" pitchFamily="34" charset="-122"/>
                    <a:ea typeface="微软雅黑" panose="020B0503020204020204" pitchFamily="34" charset="-122"/>
                  </a:rPr>
                  <a:t>日，习近平在</a:t>
                </a:r>
                <a:r>
                  <a:rPr lang="zh-CN" altLang="en-US" sz="1200" dirty="0">
                    <a:solidFill>
                      <a:srgbClr val="2C2C2C"/>
                    </a:solidFill>
                    <a:latin typeface="微软雅黑" panose="020B0503020204020204" pitchFamily="34" charset="-122"/>
                    <a:ea typeface="微软雅黑" panose="020B0503020204020204" pitchFamily="34" charset="-122"/>
                  </a:rPr>
                  <a:t>纪念马克思诞辰</a:t>
                </a:r>
                <a:r>
                  <a:rPr lang="en-US" altLang="zh-CN" sz="1200" dirty="0">
                    <a:solidFill>
                      <a:srgbClr val="2C2C2C"/>
                    </a:solidFill>
                    <a:latin typeface="微软雅黑" panose="020B0503020204020204" pitchFamily="34" charset="-122"/>
                    <a:ea typeface="微软雅黑" panose="020B0503020204020204" pitchFamily="34" charset="-122"/>
                  </a:rPr>
                  <a:t>200</a:t>
                </a:r>
                <a:r>
                  <a:rPr lang="zh-CN" altLang="en-US" sz="1200" dirty="0">
                    <a:solidFill>
                      <a:srgbClr val="2C2C2C"/>
                    </a:solidFill>
                    <a:latin typeface="微软雅黑" panose="020B0503020204020204" pitchFamily="34" charset="-122"/>
                    <a:ea typeface="微软雅黑" panose="020B0503020204020204" pitchFamily="34" charset="-122"/>
                  </a:rPr>
                  <a:t>周年大会上的讲</a:t>
                </a:r>
                <a:r>
                  <a:rPr lang="zh-CN" altLang="en-US" sz="1200" dirty="0" smtClean="0">
                    <a:solidFill>
                      <a:srgbClr val="2C2C2C"/>
                    </a:solidFill>
                    <a:latin typeface="微软雅黑" panose="020B0503020204020204" pitchFamily="34" charset="-122"/>
                    <a:ea typeface="微软雅黑" panose="020B0503020204020204" pitchFamily="34" charset="-122"/>
                  </a:rPr>
                  <a:t>话</a:t>
                </a:r>
                <a:endParaRPr lang="zh-CN" altLang="en-US" sz="1200" dirty="0">
                  <a:solidFill>
                    <a:srgbClr val="2C2C2C"/>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1425413" y="1967564"/>
              <a:ext cx="1038210" cy="699958"/>
              <a:chOff x="603433" y="1246144"/>
              <a:chExt cx="1038210" cy="699958"/>
            </a:xfrm>
          </p:grpSpPr>
          <p:pic>
            <p:nvPicPr>
              <p:cNvPr id="14" name="图片 2">
                <a:extLst>
                  <a:ext uri="{FF2B5EF4-FFF2-40B4-BE49-F238E27FC236}">
                    <a16:creationId xmlns:a16="http://schemas.microsoft.com/office/drawing/2014/main" xmlns="" id="{44092EDF-4894-4580-8D99-36A2EAAF389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3433" y="1246144"/>
                <a:ext cx="704033" cy="69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本框 3">
                <a:extLst>
                  <a:ext uri="{FF2B5EF4-FFF2-40B4-BE49-F238E27FC236}">
                    <a16:creationId xmlns:a16="http://schemas.microsoft.com/office/drawing/2014/main" xmlns="" id="{B1F56A03-DA0A-41E3-B6A9-E4815179FFA4}"/>
                  </a:ext>
                </a:extLst>
              </p:cNvPr>
              <p:cNvSpPr txBox="1">
                <a:spLocks noChangeArrowheads="1"/>
              </p:cNvSpPr>
              <p:nvPr/>
            </p:nvSpPr>
            <p:spPr bwMode="auto">
              <a:xfrm>
                <a:off x="1256144" y="1555404"/>
                <a:ext cx="385499" cy="390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dirty="0">
                    <a:solidFill>
                      <a:srgbClr val="FF0000"/>
                    </a:solidFill>
                    <a:latin typeface="黑体" panose="02010609060101010101" pitchFamily="49" charset="-122"/>
                    <a:ea typeface="黑体" panose="02010609060101010101" pitchFamily="49" charset="-122"/>
                  </a:rPr>
                  <a:t>语</a:t>
                </a:r>
              </a:p>
            </p:txBody>
          </p:sp>
        </p:grpSp>
      </p:grpSp>
    </p:spTree>
    <p:extLst>
      <p:ext uri="{BB962C8B-B14F-4D97-AF65-F5344CB8AC3E}">
        <p14:creationId xmlns:p14="http://schemas.microsoft.com/office/powerpoint/2010/main" val="3109103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xmlns="" id="{67DD3ADB-D2C1-46F1-A106-80F8C8FF8C24}"/>
              </a:ext>
            </a:extLst>
          </p:cNvPr>
          <p:cNvSpPr txBox="1"/>
          <p:nvPr/>
        </p:nvSpPr>
        <p:spPr>
          <a:xfrm>
            <a:off x="4578278" y="1386400"/>
            <a:ext cx="6384897" cy="1338828"/>
          </a:xfrm>
          <a:prstGeom prst="rect">
            <a:avLst/>
          </a:prstGeom>
          <a:noFill/>
        </p:spPr>
        <p:txBody>
          <a:bodyPr wrap="square" rtlCol="0" anchor="t">
            <a:spAutoFit/>
          </a:bodyPr>
          <a:lstStyle/>
          <a:p>
            <a:pPr marL="285750" lvl="0" indent="-285750" algn="just" fontAlgn="base">
              <a:lnSpc>
                <a:spcPct val="150000"/>
              </a:lnSpc>
              <a:spcBef>
                <a:spcPct val="0"/>
              </a:spcBef>
              <a:spcAft>
                <a:spcPct val="0"/>
              </a:spcAft>
              <a:buClr>
                <a:srgbClr val="C00000"/>
              </a:buClr>
              <a:buSzPct val="80000"/>
              <a:buFont typeface="Wingdings" panose="05000000000000000000" pitchFamily="2" charset="2"/>
              <a:buChar char="u"/>
              <a:defRPr/>
            </a:pPr>
            <a:r>
              <a:rPr lang="zh-CN" altLang="en-US" dirty="0">
                <a:solidFill>
                  <a:schemeClr val="tx1">
                    <a:lumMod val="85000"/>
                    <a:lumOff val="15000"/>
                  </a:schemeClr>
                </a:solidFill>
                <a:latin typeface="微软雅黑"/>
                <a:ea typeface="微软雅黑"/>
                <a:sym typeface="Helvetica" panose="020B0604020202020204" pitchFamily="34" charset="0"/>
              </a:rPr>
              <a:t>中国特色社会主义，是科学社会主义理论逻辑和中国社会发展历史逻辑的辩证统一，是根植于中国大地、反映中国人民意愿、适应中国和时代发展进步要求的</a:t>
            </a:r>
            <a:r>
              <a:rPr lang="zh-CN" altLang="en-US" b="1" dirty="0">
                <a:solidFill>
                  <a:srgbClr val="C00000"/>
                </a:solidFill>
                <a:latin typeface="微软雅黑"/>
                <a:ea typeface="微软雅黑"/>
                <a:sym typeface="Helvetica" panose="020B0604020202020204" pitchFamily="34" charset="0"/>
              </a:rPr>
              <a:t>科学社会主</a:t>
            </a:r>
            <a:r>
              <a:rPr lang="zh-CN" altLang="en-US" b="1" dirty="0" smtClean="0">
                <a:solidFill>
                  <a:srgbClr val="C00000"/>
                </a:solidFill>
                <a:latin typeface="微软雅黑"/>
                <a:ea typeface="微软雅黑"/>
                <a:sym typeface="Helvetica" panose="020B0604020202020204" pitchFamily="34" charset="0"/>
              </a:rPr>
              <a:t>义</a:t>
            </a:r>
            <a:endParaRPr lang="zh-CN" altLang="en-US" b="1" dirty="0">
              <a:solidFill>
                <a:srgbClr val="C00000"/>
              </a:solidFill>
              <a:latin typeface="微软雅黑"/>
              <a:ea typeface="微软雅黑"/>
              <a:sym typeface="Helvetica" panose="020B0604020202020204" pitchFamily="34" charset="0"/>
            </a:endParaRPr>
          </a:p>
        </p:txBody>
      </p:sp>
      <p:grpSp>
        <p:nvGrpSpPr>
          <p:cNvPr id="8" name="กลุ่ม 1">
            <a:extLst>
              <a:ext uri="{FF2B5EF4-FFF2-40B4-BE49-F238E27FC236}">
                <a16:creationId xmlns:a16="http://schemas.microsoft.com/office/drawing/2014/main" xmlns="" id="{3EA77E95-9519-4242-81A9-82B5A14467B9}"/>
              </a:ext>
            </a:extLst>
          </p:cNvPr>
          <p:cNvGrpSpPr/>
          <p:nvPr/>
        </p:nvGrpSpPr>
        <p:grpSpPr>
          <a:xfrm flipH="1">
            <a:off x="1063238" y="1538420"/>
            <a:ext cx="2966778" cy="3319159"/>
            <a:chOff x="12693926" y="3128116"/>
            <a:chExt cx="9685063" cy="10664085"/>
          </a:xfrm>
          <a:effectLst>
            <a:outerShdw blurRad="50800" dist="38100" dir="2700000" algn="tl" rotWithShape="0">
              <a:prstClr val="black">
                <a:alpha val="40000"/>
              </a:prstClr>
            </a:outerShdw>
          </a:effectLst>
        </p:grpSpPr>
        <p:sp>
          <p:nvSpPr>
            <p:cNvPr id="9" name="Rectangle 8">
              <a:extLst>
                <a:ext uri="{FF2B5EF4-FFF2-40B4-BE49-F238E27FC236}">
                  <a16:creationId xmlns:a16="http://schemas.microsoft.com/office/drawing/2014/main" xmlns="" id="{9FD9148F-E178-4055-A43D-271FDAA59574}"/>
                </a:ext>
              </a:extLst>
            </p:cNvPr>
            <p:cNvSpPr>
              <a:spLocks noChangeArrowheads="1"/>
            </p:cNvSpPr>
            <p:nvPr/>
          </p:nvSpPr>
          <p:spPr bwMode="auto">
            <a:xfrm>
              <a:off x="16682442" y="3128116"/>
              <a:ext cx="4173105" cy="589515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10" name="Rectangle 9">
              <a:extLst>
                <a:ext uri="{FF2B5EF4-FFF2-40B4-BE49-F238E27FC236}">
                  <a16:creationId xmlns:a16="http://schemas.microsoft.com/office/drawing/2014/main" xmlns="" id="{2C959F0F-BDBA-4610-BA03-ED22C90B293E}"/>
                </a:ext>
              </a:extLst>
            </p:cNvPr>
            <p:cNvSpPr>
              <a:spLocks noChangeArrowheads="1"/>
            </p:cNvSpPr>
            <p:nvPr/>
          </p:nvSpPr>
          <p:spPr bwMode="auto">
            <a:xfrm>
              <a:off x="16682442" y="3128116"/>
              <a:ext cx="4173105" cy="5895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11" name="Rectangle 10">
              <a:extLst>
                <a:ext uri="{FF2B5EF4-FFF2-40B4-BE49-F238E27FC236}">
                  <a16:creationId xmlns:a16="http://schemas.microsoft.com/office/drawing/2014/main" xmlns="" id="{734A99C8-1AF8-495A-B7B0-401AAAFEC896}"/>
                </a:ext>
              </a:extLst>
            </p:cNvPr>
            <p:cNvSpPr>
              <a:spLocks noChangeArrowheads="1"/>
            </p:cNvSpPr>
            <p:nvPr/>
          </p:nvSpPr>
          <p:spPr bwMode="auto">
            <a:xfrm>
              <a:off x="17114707" y="3525332"/>
              <a:ext cx="528064" cy="165897"/>
            </a:xfrm>
            <a:prstGeom prst="rect">
              <a:avLst/>
            </a:prstGeom>
            <a:solidFill>
              <a:srgbClr val="F99B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12" name="Rectangle 11">
              <a:extLst>
                <a:ext uri="{FF2B5EF4-FFF2-40B4-BE49-F238E27FC236}">
                  <a16:creationId xmlns:a16="http://schemas.microsoft.com/office/drawing/2014/main" xmlns="" id="{84BD60C1-8CEA-43EE-A335-72216147A62C}"/>
                </a:ext>
              </a:extLst>
            </p:cNvPr>
            <p:cNvSpPr>
              <a:spLocks noChangeArrowheads="1"/>
            </p:cNvSpPr>
            <p:nvPr/>
          </p:nvSpPr>
          <p:spPr bwMode="auto">
            <a:xfrm>
              <a:off x="17114707" y="3873481"/>
              <a:ext cx="528064" cy="149540"/>
            </a:xfrm>
            <a:prstGeom prst="rect">
              <a:avLst/>
            </a:prstGeom>
            <a:solidFill>
              <a:srgbClr val="19B0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13" name="Rectangle 12">
              <a:extLst>
                <a:ext uri="{FF2B5EF4-FFF2-40B4-BE49-F238E27FC236}">
                  <a16:creationId xmlns:a16="http://schemas.microsoft.com/office/drawing/2014/main" xmlns="" id="{72259FFD-A879-40F1-8A6A-810DCD0483B7}"/>
                </a:ext>
              </a:extLst>
            </p:cNvPr>
            <p:cNvSpPr>
              <a:spLocks noChangeArrowheads="1"/>
            </p:cNvSpPr>
            <p:nvPr/>
          </p:nvSpPr>
          <p:spPr bwMode="auto">
            <a:xfrm>
              <a:off x="17114707" y="4221629"/>
              <a:ext cx="528064" cy="149540"/>
            </a:xfrm>
            <a:prstGeom prst="rect">
              <a:avLst/>
            </a:prstGeom>
            <a:solidFill>
              <a:srgbClr val="A7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14" name="Rectangle 13">
              <a:extLst>
                <a:ext uri="{FF2B5EF4-FFF2-40B4-BE49-F238E27FC236}">
                  <a16:creationId xmlns:a16="http://schemas.microsoft.com/office/drawing/2014/main" xmlns="" id="{7E428C6B-286C-43E5-B781-28FDD7CA6465}"/>
                </a:ext>
              </a:extLst>
            </p:cNvPr>
            <p:cNvSpPr>
              <a:spLocks noChangeArrowheads="1"/>
            </p:cNvSpPr>
            <p:nvPr/>
          </p:nvSpPr>
          <p:spPr bwMode="auto">
            <a:xfrm>
              <a:off x="17114707" y="4221629"/>
              <a:ext cx="528064" cy="14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15" name="Rectangle 14">
              <a:extLst>
                <a:ext uri="{FF2B5EF4-FFF2-40B4-BE49-F238E27FC236}">
                  <a16:creationId xmlns:a16="http://schemas.microsoft.com/office/drawing/2014/main" xmlns="" id="{A1012C52-FB17-48ED-897A-64A54CF10DA2}"/>
                </a:ext>
              </a:extLst>
            </p:cNvPr>
            <p:cNvSpPr>
              <a:spLocks noChangeArrowheads="1"/>
            </p:cNvSpPr>
            <p:nvPr/>
          </p:nvSpPr>
          <p:spPr bwMode="auto">
            <a:xfrm>
              <a:off x="17114707" y="4569777"/>
              <a:ext cx="528064" cy="147204"/>
            </a:xfrm>
            <a:prstGeom prst="rect">
              <a:avLst/>
            </a:prstGeom>
            <a:solidFill>
              <a:srgbClr val="4E8E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16" name="Rectangle 15">
              <a:extLst>
                <a:ext uri="{FF2B5EF4-FFF2-40B4-BE49-F238E27FC236}">
                  <a16:creationId xmlns:a16="http://schemas.microsoft.com/office/drawing/2014/main" xmlns="" id="{7C5345DF-BCB3-4522-878B-C663E523432A}"/>
                </a:ext>
              </a:extLst>
            </p:cNvPr>
            <p:cNvSpPr>
              <a:spLocks noChangeArrowheads="1"/>
            </p:cNvSpPr>
            <p:nvPr/>
          </p:nvSpPr>
          <p:spPr bwMode="auto">
            <a:xfrm>
              <a:off x="17114707" y="4569777"/>
              <a:ext cx="528064" cy="147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17" name="Rectangle 16">
              <a:extLst>
                <a:ext uri="{FF2B5EF4-FFF2-40B4-BE49-F238E27FC236}">
                  <a16:creationId xmlns:a16="http://schemas.microsoft.com/office/drawing/2014/main" xmlns="" id="{94AE2400-7C39-4FE0-95A5-CA2EEA2CC52D}"/>
                </a:ext>
              </a:extLst>
            </p:cNvPr>
            <p:cNvSpPr>
              <a:spLocks noChangeArrowheads="1"/>
            </p:cNvSpPr>
            <p:nvPr/>
          </p:nvSpPr>
          <p:spPr bwMode="auto">
            <a:xfrm>
              <a:off x="17990918" y="3541689"/>
              <a:ext cx="2434701" cy="165897"/>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18" name="Rectangle 17">
              <a:extLst>
                <a:ext uri="{FF2B5EF4-FFF2-40B4-BE49-F238E27FC236}">
                  <a16:creationId xmlns:a16="http://schemas.microsoft.com/office/drawing/2014/main" xmlns="" id="{0DAD0337-E98D-4A66-944C-5EFF10A4CCF3}"/>
                </a:ext>
              </a:extLst>
            </p:cNvPr>
            <p:cNvSpPr>
              <a:spLocks noChangeArrowheads="1"/>
            </p:cNvSpPr>
            <p:nvPr/>
          </p:nvSpPr>
          <p:spPr bwMode="auto">
            <a:xfrm>
              <a:off x="17990918" y="4055733"/>
              <a:ext cx="2434701" cy="165897"/>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19" name="Rectangle 18">
              <a:extLst>
                <a:ext uri="{FF2B5EF4-FFF2-40B4-BE49-F238E27FC236}">
                  <a16:creationId xmlns:a16="http://schemas.microsoft.com/office/drawing/2014/main" xmlns="" id="{72C99A7A-138D-4F50-A048-B818D1F544CF}"/>
                </a:ext>
              </a:extLst>
            </p:cNvPr>
            <p:cNvSpPr>
              <a:spLocks noChangeArrowheads="1"/>
            </p:cNvSpPr>
            <p:nvPr/>
          </p:nvSpPr>
          <p:spPr bwMode="auto">
            <a:xfrm>
              <a:off x="17990918" y="4055733"/>
              <a:ext cx="2434701" cy="165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20" name="Rectangle 19">
              <a:extLst>
                <a:ext uri="{FF2B5EF4-FFF2-40B4-BE49-F238E27FC236}">
                  <a16:creationId xmlns:a16="http://schemas.microsoft.com/office/drawing/2014/main" xmlns="" id="{771DB84C-AC42-46BC-8057-0D49BDB7062F}"/>
                </a:ext>
              </a:extLst>
            </p:cNvPr>
            <p:cNvSpPr>
              <a:spLocks noChangeArrowheads="1"/>
            </p:cNvSpPr>
            <p:nvPr/>
          </p:nvSpPr>
          <p:spPr bwMode="auto">
            <a:xfrm>
              <a:off x="17990918" y="4551085"/>
              <a:ext cx="2434701" cy="182252"/>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21" name="Rectangle 20">
              <a:extLst>
                <a:ext uri="{FF2B5EF4-FFF2-40B4-BE49-F238E27FC236}">
                  <a16:creationId xmlns:a16="http://schemas.microsoft.com/office/drawing/2014/main" xmlns="" id="{6AC04E3B-E744-4B6E-9666-6DDBF59DAD4F}"/>
                </a:ext>
              </a:extLst>
            </p:cNvPr>
            <p:cNvSpPr>
              <a:spLocks noChangeArrowheads="1"/>
            </p:cNvSpPr>
            <p:nvPr/>
          </p:nvSpPr>
          <p:spPr bwMode="auto">
            <a:xfrm>
              <a:off x="17990918" y="4551085"/>
              <a:ext cx="2434701" cy="182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22" name="Rectangle 21">
              <a:extLst>
                <a:ext uri="{FF2B5EF4-FFF2-40B4-BE49-F238E27FC236}">
                  <a16:creationId xmlns:a16="http://schemas.microsoft.com/office/drawing/2014/main" xmlns="" id="{B6F585BE-D369-459F-A514-05FF01F5995F}"/>
                </a:ext>
              </a:extLst>
            </p:cNvPr>
            <p:cNvSpPr>
              <a:spLocks noChangeArrowheads="1"/>
            </p:cNvSpPr>
            <p:nvPr/>
          </p:nvSpPr>
          <p:spPr bwMode="auto">
            <a:xfrm>
              <a:off x="17990918" y="4303409"/>
              <a:ext cx="2434701" cy="165897"/>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23" name="Rectangle 22">
              <a:extLst>
                <a:ext uri="{FF2B5EF4-FFF2-40B4-BE49-F238E27FC236}">
                  <a16:creationId xmlns:a16="http://schemas.microsoft.com/office/drawing/2014/main" xmlns="" id="{CB700C20-A03E-4923-AB2E-B7CB59D2494F}"/>
                </a:ext>
              </a:extLst>
            </p:cNvPr>
            <p:cNvSpPr>
              <a:spLocks noChangeArrowheads="1"/>
            </p:cNvSpPr>
            <p:nvPr/>
          </p:nvSpPr>
          <p:spPr bwMode="auto">
            <a:xfrm>
              <a:off x="17990918" y="4303409"/>
              <a:ext cx="2434701" cy="165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24" name="Freeform 23">
              <a:extLst>
                <a:ext uri="{FF2B5EF4-FFF2-40B4-BE49-F238E27FC236}">
                  <a16:creationId xmlns:a16="http://schemas.microsoft.com/office/drawing/2014/main" xmlns="" id="{0257BD31-CBC6-4360-A7AF-31D2FA7EA0BA}"/>
                </a:ext>
              </a:extLst>
            </p:cNvPr>
            <p:cNvSpPr>
              <a:spLocks/>
            </p:cNvSpPr>
            <p:nvPr/>
          </p:nvSpPr>
          <p:spPr bwMode="auto">
            <a:xfrm>
              <a:off x="17990918" y="3789365"/>
              <a:ext cx="2434701" cy="182252"/>
            </a:xfrm>
            <a:custGeom>
              <a:avLst/>
              <a:gdLst>
                <a:gd name="T0" fmla="*/ 0 w 1042"/>
                <a:gd name="T1" fmla="*/ 78 h 78"/>
                <a:gd name="T2" fmla="*/ 1042 w 1042"/>
                <a:gd name="T3" fmla="*/ 71 h 78"/>
                <a:gd name="T4" fmla="*/ 1042 w 1042"/>
                <a:gd name="T5" fmla="*/ 0 h 78"/>
                <a:gd name="T6" fmla="*/ 0 w 1042"/>
                <a:gd name="T7" fmla="*/ 0 h 78"/>
                <a:gd name="T8" fmla="*/ 0 w 1042"/>
                <a:gd name="T9" fmla="*/ 78 h 78"/>
              </a:gdLst>
              <a:ahLst/>
              <a:cxnLst>
                <a:cxn ang="0">
                  <a:pos x="T0" y="T1"/>
                </a:cxn>
                <a:cxn ang="0">
                  <a:pos x="T2" y="T3"/>
                </a:cxn>
                <a:cxn ang="0">
                  <a:pos x="T4" y="T5"/>
                </a:cxn>
                <a:cxn ang="0">
                  <a:pos x="T6" y="T7"/>
                </a:cxn>
                <a:cxn ang="0">
                  <a:pos x="T8" y="T9"/>
                </a:cxn>
              </a:cxnLst>
              <a:rect l="0" t="0" r="r" b="b"/>
              <a:pathLst>
                <a:path w="1042" h="78">
                  <a:moveTo>
                    <a:pt x="0" y="78"/>
                  </a:moveTo>
                  <a:lnTo>
                    <a:pt x="1042" y="71"/>
                  </a:lnTo>
                  <a:lnTo>
                    <a:pt x="1042" y="0"/>
                  </a:lnTo>
                  <a:lnTo>
                    <a:pt x="0" y="0"/>
                  </a:lnTo>
                  <a:lnTo>
                    <a:pt x="0" y="78"/>
                  </a:lnTo>
                  <a:close/>
                </a:path>
              </a:pathLst>
            </a:custGeom>
            <a:solidFill>
              <a:srgbClr val="CD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25" name="Rectangle 24">
              <a:extLst>
                <a:ext uri="{FF2B5EF4-FFF2-40B4-BE49-F238E27FC236}">
                  <a16:creationId xmlns:a16="http://schemas.microsoft.com/office/drawing/2014/main" xmlns="" id="{E4549BA5-D41A-4EA2-B045-F5119D11BCFD}"/>
                </a:ext>
              </a:extLst>
            </p:cNvPr>
            <p:cNvSpPr>
              <a:spLocks noChangeArrowheads="1"/>
            </p:cNvSpPr>
            <p:nvPr/>
          </p:nvSpPr>
          <p:spPr bwMode="auto">
            <a:xfrm>
              <a:off x="17098350" y="7366645"/>
              <a:ext cx="3327269" cy="165897"/>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26" name="Rectangle 25">
              <a:extLst>
                <a:ext uri="{FF2B5EF4-FFF2-40B4-BE49-F238E27FC236}">
                  <a16:creationId xmlns:a16="http://schemas.microsoft.com/office/drawing/2014/main" xmlns="" id="{F3A7F4E9-1CDF-4142-BEA6-107074A1C632}"/>
                </a:ext>
              </a:extLst>
            </p:cNvPr>
            <p:cNvSpPr>
              <a:spLocks noChangeArrowheads="1"/>
            </p:cNvSpPr>
            <p:nvPr/>
          </p:nvSpPr>
          <p:spPr bwMode="auto">
            <a:xfrm>
              <a:off x="17098350" y="7366645"/>
              <a:ext cx="3327269" cy="165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27" name="Freeform 26">
              <a:extLst>
                <a:ext uri="{FF2B5EF4-FFF2-40B4-BE49-F238E27FC236}">
                  <a16:creationId xmlns:a16="http://schemas.microsoft.com/office/drawing/2014/main" xmlns="" id="{BC9AD578-C45C-4D31-BE5B-CAE61E1CC75E}"/>
                </a:ext>
              </a:extLst>
            </p:cNvPr>
            <p:cNvSpPr>
              <a:spLocks/>
            </p:cNvSpPr>
            <p:nvPr/>
          </p:nvSpPr>
          <p:spPr bwMode="auto">
            <a:xfrm>
              <a:off x="17098350" y="7864334"/>
              <a:ext cx="3327269" cy="182252"/>
            </a:xfrm>
            <a:custGeom>
              <a:avLst/>
              <a:gdLst>
                <a:gd name="T0" fmla="*/ 0 w 1424"/>
                <a:gd name="T1" fmla="*/ 78 h 78"/>
                <a:gd name="T2" fmla="*/ 1424 w 1424"/>
                <a:gd name="T3" fmla="*/ 78 h 78"/>
                <a:gd name="T4" fmla="*/ 1424 w 1424"/>
                <a:gd name="T5" fmla="*/ 0 h 78"/>
                <a:gd name="T6" fmla="*/ 0 w 1424"/>
                <a:gd name="T7" fmla="*/ 7 h 78"/>
                <a:gd name="T8" fmla="*/ 0 w 1424"/>
                <a:gd name="T9" fmla="*/ 78 h 78"/>
              </a:gdLst>
              <a:ahLst/>
              <a:cxnLst>
                <a:cxn ang="0">
                  <a:pos x="T0" y="T1"/>
                </a:cxn>
                <a:cxn ang="0">
                  <a:pos x="T2" y="T3"/>
                </a:cxn>
                <a:cxn ang="0">
                  <a:pos x="T4" y="T5"/>
                </a:cxn>
                <a:cxn ang="0">
                  <a:pos x="T6" y="T7"/>
                </a:cxn>
                <a:cxn ang="0">
                  <a:pos x="T8" y="T9"/>
                </a:cxn>
              </a:cxnLst>
              <a:rect l="0" t="0" r="r" b="b"/>
              <a:pathLst>
                <a:path w="1424" h="78">
                  <a:moveTo>
                    <a:pt x="0" y="78"/>
                  </a:moveTo>
                  <a:lnTo>
                    <a:pt x="1424" y="78"/>
                  </a:lnTo>
                  <a:lnTo>
                    <a:pt x="1424" y="0"/>
                  </a:lnTo>
                  <a:lnTo>
                    <a:pt x="0" y="7"/>
                  </a:lnTo>
                  <a:lnTo>
                    <a:pt x="0" y="78"/>
                  </a:lnTo>
                  <a:close/>
                </a:path>
              </a:pathLst>
            </a:custGeom>
            <a:solidFill>
              <a:srgbClr val="CD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28" name="Freeform 27">
              <a:extLst>
                <a:ext uri="{FF2B5EF4-FFF2-40B4-BE49-F238E27FC236}">
                  <a16:creationId xmlns:a16="http://schemas.microsoft.com/office/drawing/2014/main" xmlns="" id="{F0BDBF4D-1F25-440B-BD34-7CD62547E995}"/>
                </a:ext>
              </a:extLst>
            </p:cNvPr>
            <p:cNvSpPr>
              <a:spLocks/>
            </p:cNvSpPr>
            <p:nvPr/>
          </p:nvSpPr>
          <p:spPr bwMode="auto">
            <a:xfrm>
              <a:off x="17098350" y="7864334"/>
              <a:ext cx="3327269" cy="182252"/>
            </a:xfrm>
            <a:custGeom>
              <a:avLst/>
              <a:gdLst>
                <a:gd name="T0" fmla="*/ 0 w 1424"/>
                <a:gd name="T1" fmla="*/ 78 h 78"/>
                <a:gd name="T2" fmla="*/ 1424 w 1424"/>
                <a:gd name="T3" fmla="*/ 78 h 78"/>
                <a:gd name="T4" fmla="*/ 1424 w 1424"/>
                <a:gd name="T5" fmla="*/ 0 h 78"/>
                <a:gd name="T6" fmla="*/ 0 w 1424"/>
                <a:gd name="T7" fmla="*/ 7 h 78"/>
                <a:gd name="T8" fmla="*/ 0 w 1424"/>
                <a:gd name="T9" fmla="*/ 78 h 78"/>
              </a:gdLst>
              <a:ahLst/>
              <a:cxnLst>
                <a:cxn ang="0">
                  <a:pos x="T0" y="T1"/>
                </a:cxn>
                <a:cxn ang="0">
                  <a:pos x="T2" y="T3"/>
                </a:cxn>
                <a:cxn ang="0">
                  <a:pos x="T4" y="T5"/>
                </a:cxn>
                <a:cxn ang="0">
                  <a:pos x="T6" y="T7"/>
                </a:cxn>
                <a:cxn ang="0">
                  <a:pos x="T8" y="T9"/>
                </a:cxn>
              </a:cxnLst>
              <a:rect l="0" t="0" r="r" b="b"/>
              <a:pathLst>
                <a:path w="1424" h="78">
                  <a:moveTo>
                    <a:pt x="0" y="78"/>
                  </a:moveTo>
                  <a:lnTo>
                    <a:pt x="1424" y="78"/>
                  </a:lnTo>
                  <a:lnTo>
                    <a:pt x="1424" y="0"/>
                  </a:lnTo>
                  <a:lnTo>
                    <a:pt x="0" y="7"/>
                  </a:lnTo>
                  <a:lnTo>
                    <a:pt x="0" y="7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29" name="Rectangle 28">
              <a:extLst>
                <a:ext uri="{FF2B5EF4-FFF2-40B4-BE49-F238E27FC236}">
                  <a16:creationId xmlns:a16="http://schemas.microsoft.com/office/drawing/2014/main" xmlns="" id="{B3911982-8480-4AAC-A0AA-996AC5BEC558}"/>
                </a:ext>
              </a:extLst>
            </p:cNvPr>
            <p:cNvSpPr>
              <a:spLocks noChangeArrowheads="1"/>
            </p:cNvSpPr>
            <p:nvPr/>
          </p:nvSpPr>
          <p:spPr bwMode="auto">
            <a:xfrm>
              <a:off x="17098350" y="8378379"/>
              <a:ext cx="3327269" cy="182252"/>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30" name="Rectangle 29">
              <a:extLst>
                <a:ext uri="{FF2B5EF4-FFF2-40B4-BE49-F238E27FC236}">
                  <a16:creationId xmlns:a16="http://schemas.microsoft.com/office/drawing/2014/main" xmlns="" id="{CCD78E3D-4CC9-4D6E-94B8-153953F68770}"/>
                </a:ext>
              </a:extLst>
            </p:cNvPr>
            <p:cNvSpPr>
              <a:spLocks noChangeArrowheads="1"/>
            </p:cNvSpPr>
            <p:nvPr/>
          </p:nvSpPr>
          <p:spPr bwMode="auto">
            <a:xfrm>
              <a:off x="17098350" y="8378379"/>
              <a:ext cx="3327269" cy="182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31" name="Rectangle 30">
              <a:extLst>
                <a:ext uri="{FF2B5EF4-FFF2-40B4-BE49-F238E27FC236}">
                  <a16:creationId xmlns:a16="http://schemas.microsoft.com/office/drawing/2014/main" xmlns="" id="{4414F814-539C-45C0-B383-FF4ABDB22CD4}"/>
                </a:ext>
              </a:extLst>
            </p:cNvPr>
            <p:cNvSpPr>
              <a:spLocks noChangeArrowheads="1"/>
            </p:cNvSpPr>
            <p:nvPr/>
          </p:nvSpPr>
          <p:spPr bwMode="auto">
            <a:xfrm>
              <a:off x="17098350" y="8128366"/>
              <a:ext cx="3327269" cy="165897"/>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32" name="Rectangle 31">
              <a:extLst>
                <a:ext uri="{FF2B5EF4-FFF2-40B4-BE49-F238E27FC236}">
                  <a16:creationId xmlns:a16="http://schemas.microsoft.com/office/drawing/2014/main" xmlns="" id="{12DC193B-342D-4504-A244-2A6857A3AE6B}"/>
                </a:ext>
              </a:extLst>
            </p:cNvPr>
            <p:cNvSpPr>
              <a:spLocks noChangeArrowheads="1"/>
            </p:cNvSpPr>
            <p:nvPr/>
          </p:nvSpPr>
          <p:spPr bwMode="auto">
            <a:xfrm>
              <a:off x="17098350" y="8128366"/>
              <a:ext cx="3327269" cy="165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33" name="Rectangle 32">
              <a:extLst>
                <a:ext uri="{FF2B5EF4-FFF2-40B4-BE49-F238E27FC236}">
                  <a16:creationId xmlns:a16="http://schemas.microsoft.com/office/drawing/2014/main" xmlns="" id="{3A663FF8-0135-493D-9656-EBEEADA6402E}"/>
                </a:ext>
              </a:extLst>
            </p:cNvPr>
            <p:cNvSpPr>
              <a:spLocks noChangeArrowheads="1"/>
            </p:cNvSpPr>
            <p:nvPr/>
          </p:nvSpPr>
          <p:spPr bwMode="auto">
            <a:xfrm>
              <a:off x="17098350" y="7616658"/>
              <a:ext cx="3327269" cy="163560"/>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34" name="Rectangle 33">
              <a:extLst>
                <a:ext uri="{FF2B5EF4-FFF2-40B4-BE49-F238E27FC236}">
                  <a16:creationId xmlns:a16="http://schemas.microsoft.com/office/drawing/2014/main" xmlns="" id="{A79C1060-A341-4FCD-8B9D-3370EA9C1164}"/>
                </a:ext>
              </a:extLst>
            </p:cNvPr>
            <p:cNvSpPr>
              <a:spLocks noChangeArrowheads="1"/>
            </p:cNvSpPr>
            <p:nvPr/>
          </p:nvSpPr>
          <p:spPr bwMode="auto">
            <a:xfrm>
              <a:off x="17098350" y="7616658"/>
              <a:ext cx="3327269" cy="16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35" name="Freeform 34">
              <a:extLst>
                <a:ext uri="{FF2B5EF4-FFF2-40B4-BE49-F238E27FC236}">
                  <a16:creationId xmlns:a16="http://schemas.microsoft.com/office/drawing/2014/main" xmlns="" id="{56875264-D315-4FD1-AD04-F7AE21169154}"/>
                </a:ext>
              </a:extLst>
            </p:cNvPr>
            <p:cNvSpPr>
              <a:spLocks/>
            </p:cNvSpPr>
            <p:nvPr/>
          </p:nvSpPr>
          <p:spPr bwMode="auto">
            <a:xfrm>
              <a:off x="17098350" y="5611886"/>
              <a:ext cx="3327269" cy="182252"/>
            </a:xfrm>
            <a:custGeom>
              <a:avLst/>
              <a:gdLst>
                <a:gd name="T0" fmla="*/ 0 w 1424"/>
                <a:gd name="T1" fmla="*/ 78 h 78"/>
                <a:gd name="T2" fmla="*/ 1424 w 1424"/>
                <a:gd name="T3" fmla="*/ 78 h 78"/>
                <a:gd name="T4" fmla="*/ 1424 w 1424"/>
                <a:gd name="T5" fmla="*/ 0 h 78"/>
                <a:gd name="T6" fmla="*/ 0 w 1424"/>
                <a:gd name="T7" fmla="*/ 7 h 78"/>
                <a:gd name="T8" fmla="*/ 0 w 1424"/>
                <a:gd name="T9" fmla="*/ 78 h 78"/>
              </a:gdLst>
              <a:ahLst/>
              <a:cxnLst>
                <a:cxn ang="0">
                  <a:pos x="T0" y="T1"/>
                </a:cxn>
                <a:cxn ang="0">
                  <a:pos x="T2" y="T3"/>
                </a:cxn>
                <a:cxn ang="0">
                  <a:pos x="T4" y="T5"/>
                </a:cxn>
                <a:cxn ang="0">
                  <a:pos x="T6" y="T7"/>
                </a:cxn>
                <a:cxn ang="0">
                  <a:pos x="T8" y="T9"/>
                </a:cxn>
              </a:cxnLst>
              <a:rect l="0" t="0" r="r" b="b"/>
              <a:pathLst>
                <a:path w="1424" h="78">
                  <a:moveTo>
                    <a:pt x="0" y="78"/>
                  </a:moveTo>
                  <a:lnTo>
                    <a:pt x="1424" y="78"/>
                  </a:lnTo>
                  <a:lnTo>
                    <a:pt x="1424" y="0"/>
                  </a:lnTo>
                  <a:lnTo>
                    <a:pt x="0" y="7"/>
                  </a:lnTo>
                  <a:lnTo>
                    <a:pt x="0" y="78"/>
                  </a:lnTo>
                  <a:close/>
                </a:path>
              </a:pathLst>
            </a:custGeom>
            <a:solidFill>
              <a:srgbClr val="CD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36" name="Freeform 35">
              <a:extLst>
                <a:ext uri="{FF2B5EF4-FFF2-40B4-BE49-F238E27FC236}">
                  <a16:creationId xmlns:a16="http://schemas.microsoft.com/office/drawing/2014/main" xmlns="" id="{181960F5-B93D-4689-A563-94337C810C17}"/>
                </a:ext>
              </a:extLst>
            </p:cNvPr>
            <p:cNvSpPr>
              <a:spLocks/>
            </p:cNvSpPr>
            <p:nvPr/>
          </p:nvSpPr>
          <p:spPr bwMode="auto">
            <a:xfrm>
              <a:off x="17098350" y="5611886"/>
              <a:ext cx="3327269" cy="182252"/>
            </a:xfrm>
            <a:custGeom>
              <a:avLst/>
              <a:gdLst>
                <a:gd name="T0" fmla="*/ 0 w 1424"/>
                <a:gd name="T1" fmla="*/ 78 h 78"/>
                <a:gd name="T2" fmla="*/ 1424 w 1424"/>
                <a:gd name="T3" fmla="*/ 78 h 78"/>
                <a:gd name="T4" fmla="*/ 1424 w 1424"/>
                <a:gd name="T5" fmla="*/ 0 h 78"/>
                <a:gd name="T6" fmla="*/ 0 w 1424"/>
                <a:gd name="T7" fmla="*/ 7 h 78"/>
                <a:gd name="T8" fmla="*/ 0 w 1424"/>
                <a:gd name="T9" fmla="*/ 78 h 78"/>
              </a:gdLst>
              <a:ahLst/>
              <a:cxnLst>
                <a:cxn ang="0">
                  <a:pos x="T0" y="T1"/>
                </a:cxn>
                <a:cxn ang="0">
                  <a:pos x="T2" y="T3"/>
                </a:cxn>
                <a:cxn ang="0">
                  <a:pos x="T4" y="T5"/>
                </a:cxn>
                <a:cxn ang="0">
                  <a:pos x="T6" y="T7"/>
                </a:cxn>
                <a:cxn ang="0">
                  <a:pos x="T8" y="T9"/>
                </a:cxn>
              </a:cxnLst>
              <a:rect l="0" t="0" r="r" b="b"/>
              <a:pathLst>
                <a:path w="1424" h="78">
                  <a:moveTo>
                    <a:pt x="0" y="78"/>
                  </a:moveTo>
                  <a:lnTo>
                    <a:pt x="1424" y="78"/>
                  </a:lnTo>
                  <a:lnTo>
                    <a:pt x="1424" y="0"/>
                  </a:lnTo>
                  <a:lnTo>
                    <a:pt x="0" y="7"/>
                  </a:lnTo>
                  <a:lnTo>
                    <a:pt x="0" y="7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37" name="Rectangle 36">
              <a:extLst>
                <a:ext uri="{FF2B5EF4-FFF2-40B4-BE49-F238E27FC236}">
                  <a16:creationId xmlns:a16="http://schemas.microsoft.com/office/drawing/2014/main" xmlns="" id="{C3EC2069-7059-4AA9-95F2-248C7D9C2B4D}"/>
                </a:ext>
              </a:extLst>
            </p:cNvPr>
            <p:cNvSpPr>
              <a:spLocks noChangeArrowheads="1"/>
            </p:cNvSpPr>
            <p:nvPr/>
          </p:nvSpPr>
          <p:spPr bwMode="auto">
            <a:xfrm>
              <a:off x="17098350" y="6125930"/>
              <a:ext cx="3327269" cy="182252"/>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38" name="Rectangle 37">
              <a:extLst>
                <a:ext uri="{FF2B5EF4-FFF2-40B4-BE49-F238E27FC236}">
                  <a16:creationId xmlns:a16="http://schemas.microsoft.com/office/drawing/2014/main" xmlns="" id="{33AA44BB-EA26-4241-95F8-83B400B828AF}"/>
                </a:ext>
              </a:extLst>
            </p:cNvPr>
            <p:cNvSpPr>
              <a:spLocks noChangeArrowheads="1"/>
            </p:cNvSpPr>
            <p:nvPr/>
          </p:nvSpPr>
          <p:spPr bwMode="auto">
            <a:xfrm>
              <a:off x="17098350" y="6125930"/>
              <a:ext cx="3327269" cy="182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39" name="Freeform 38">
              <a:extLst>
                <a:ext uri="{FF2B5EF4-FFF2-40B4-BE49-F238E27FC236}">
                  <a16:creationId xmlns:a16="http://schemas.microsoft.com/office/drawing/2014/main" xmlns="" id="{45663BBD-376E-4A9D-A547-4ED7667DFC51}"/>
                </a:ext>
              </a:extLst>
            </p:cNvPr>
            <p:cNvSpPr>
              <a:spLocks/>
            </p:cNvSpPr>
            <p:nvPr/>
          </p:nvSpPr>
          <p:spPr bwMode="auto">
            <a:xfrm>
              <a:off x="17098350" y="6637637"/>
              <a:ext cx="3327269" cy="182252"/>
            </a:xfrm>
            <a:custGeom>
              <a:avLst/>
              <a:gdLst>
                <a:gd name="T0" fmla="*/ 0 w 1424"/>
                <a:gd name="T1" fmla="*/ 78 h 78"/>
                <a:gd name="T2" fmla="*/ 1424 w 1424"/>
                <a:gd name="T3" fmla="*/ 71 h 78"/>
                <a:gd name="T4" fmla="*/ 1424 w 1424"/>
                <a:gd name="T5" fmla="*/ 0 h 78"/>
                <a:gd name="T6" fmla="*/ 0 w 1424"/>
                <a:gd name="T7" fmla="*/ 0 h 78"/>
                <a:gd name="T8" fmla="*/ 0 w 1424"/>
                <a:gd name="T9" fmla="*/ 78 h 78"/>
              </a:gdLst>
              <a:ahLst/>
              <a:cxnLst>
                <a:cxn ang="0">
                  <a:pos x="T0" y="T1"/>
                </a:cxn>
                <a:cxn ang="0">
                  <a:pos x="T2" y="T3"/>
                </a:cxn>
                <a:cxn ang="0">
                  <a:pos x="T4" y="T5"/>
                </a:cxn>
                <a:cxn ang="0">
                  <a:pos x="T6" y="T7"/>
                </a:cxn>
                <a:cxn ang="0">
                  <a:pos x="T8" y="T9"/>
                </a:cxn>
              </a:cxnLst>
              <a:rect l="0" t="0" r="r" b="b"/>
              <a:pathLst>
                <a:path w="1424" h="78">
                  <a:moveTo>
                    <a:pt x="0" y="78"/>
                  </a:moveTo>
                  <a:lnTo>
                    <a:pt x="1424" y="71"/>
                  </a:lnTo>
                  <a:lnTo>
                    <a:pt x="1424" y="0"/>
                  </a:lnTo>
                  <a:lnTo>
                    <a:pt x="0" y="0"/>
                  </a:lnTo>
                  <a:lnTo>
                    <a:pt x="0" y="78"/>
                  </a:lnTo>
                  <a:close/>
                </a:path>
              </a:pathLst>
            </a:custGeom>
            <a:solidFill>
              <a:srgbClr val="CD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40" name="Freeform 39">
              <a:extLst>
                <a:ext uri="{FF2B5EF4-FFF2-40B4-BE49-F238E27FC236}">
                  <a16:creationId xmlns:a16="http://schemas.microsoft.com/office/drawing/2014/main" xmlns="" id="{090CD9D5-59EC-4D19-A6D2-E9E3A2459E6C}"/>
                </a:ext>
              </a:extLst>
            </p:cNvPr>
            <p:cNvSpPr>
              <a:spLocks/>
            </p:cNvSpPr>
            <p:nvPr/>
          </p:nvSpPr>
          <p:spPr bwMode="auto">
            <a:xfrm>
              <a:off x="17098350" y="6637637"/>
              <a:ext cx="3327269" cy="182252"/>
            </a:xfrm>
            <a:custGeom>
              <a:avLst/>
              <a:gdLst>
                <a:gd name="T0" fmla="*/ 0 w 1424"/>
                <a:gd name="T1" fmla="*/ 78 h 78"/>
                <a:gd name="T2" fmla="*/ 1424 w 1424"/>
                <a:gd name="T3" fmla="*/ 71 h 78"/>
                <a:gd name="T4" fmla="*/ 1424 w 1424"/>
                <a:gd name="T5" fmla="*/ 0 h 78"/>
                <a:gd name="T6" fmla="*/ 0 w 1424"/>
                <a:gd name="T7" fmla="*/ 0 h 78"/>
                <a:gd name="T8" fmla="*/ 0 w 1424"/>
                <a:gd name="T9" fmla="*/ 78 h 78"/>
              </a:gdLst>
              <a:ahLst/>
              <a:cxnLst>
                <a:cxn ang="0">
                  <a:pos x="T0" y="T1"/>
                </a:cxn>
                <a:cxn ang="0">
                  <a:pos x="T2" y="T3"/>
                </a:cxn>
                <a:cxn ang="0">
                  <a:pos x="T4" y="T5"/>
                </a:cxn>
                <a:cxn ang="0">
                  <a:pos x="T6" y="T7"/>
                </a:cxn>
                <a:cxn ang="0">
                  <a:pos x="T8" y="T9"/>
                </a:cxn>
              </a:cxnLst>
              <a:rect l="0" t="0" r="r" b="b"/>
              <a:pathLst>
                <a:path w="1424" h="78">
                  <a:moveTo>
                    <a:pt x="0" y="78"/>
                  </a:moveTo>
                  <a:lnTo>
                    <a:pt x="1424" y="71"/>
                  </a:lnTo>
                  <a:lnTo>
                    <a:pt x="1424" y="0"/>
                  </a:lnTo>
                  <a:lnTo>
                    <a:pt x="0" y="0"/>
                  </a:lnTo>
                  <a:lnTo>
                    <a:pt x="0" y="7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41" name="Rectangle 40">
              <a:extLst>
                <a:ext uri="{FF2B5EF4-FFF2-40B4-BE49-F238E27FC236}">
                  <a16:creationId xmlns:a16="http://schemas.microsoft.com/office/drawing/2014/main" xmlns="" id="{9D0FD0C1-B327-41A2-8C82-51BD9EF100FF}"/>
                </a:ext>
              </a:extLst>
            </p:cNvPr>
            <p:cNvSpPr>
              <a:spLocks noChangeArrowheads="1"/>
            </p:cNvSpPr>
            <p:nvPr/>
          </p:nvSpPr>
          <p:spPr bwMode="auto">
            <a:xfrm>
              <a:off x="17098350" y="6389961"/>
              <a:ext cx="3327269" cy="165897"/>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42" name="Rectangle 41">
              <a:extLst>
                <a:ext uri="{FF2B5EF4-FFF2-40B4-BE49-F238E27FC236}">
                  <a16:creationId xmlns:a16="http://schemas.microsoft.com/office/drawing/2014/main" xmlns="" id="{E3527FA1-E07C-4EDA-B708-E667C394A2BA}"/>
                </a:ext>
              </a:extLst>
            </p:cNvPr>
            <p:cNvSpPr>
              <a:spLocks noChangeArrowheads="1"/>
            </p:cNvSpPr>
            <p:nvPr/>
          </p:nvSpPr>
          <p:spPr bwMode="auto">
            <a:xfrm>
              <a:off x="17098350" y="6389961"/>
              <a:ext cx="3327269" cy="165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43" name="Rectangle 42">
              <a:extLst>
                <a:ext uri="{FF2B5EF4-FFF2-40B4-BE49-F238E27FC236}">
                  <a16:creationId xmlns:a16="http://schemas.microsoft.com/office/drawing/2014/main" xmlns="" id="{A330F855-EAE6-4F34-83A4-463B22766733}"/>
                </a:ext>
              </a:extLst>
            </p:cNvPr>
            <p:cNvSpPr>
              <a:spLocks noChangeArrowheads="1"/>
            </p:cNvSpPr>
            <p:nvPr/>
          </p:nvSpPr>
          <p:spPr bwMode="auto">
            <a:xfrm>
              <a:off x="17098350" y="5875917"/>
              <a:ext cx="3327269" cy="165897"/>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44" name="Rectangle 43">
              <a:extLst>
                <a:ext uri="{FF2B5EF4-FFF2-40B4-BE49-F238E27FC236}">
                  <a16:creationId xmlns:a16="http://schemas.microsoft.com/office/drawing/2014/main" xmlns="" id="{00E4755E-19BC-4CD8-A8EF-6C3C3D876B34}"/>
                </a:ext>
              </a:extLst>
            </p:cNvPr>
            <p:cNvSpPr>
              <a:spLocks noChangeArrowheads="1"/>
            </p:cNvSpPr>
            <p:nvPr/>
          </p:nvSpPr>
          <p:spPr bwMode="auto">
            <a:xfrm>
              <a:off x="17098350" y="5875917"/>
              <a:ext cx="3327269" cy="165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45" name="Freeform 45">
              <a:extLst>
                <a:ext uri="{FF2B5EF4-FFF2-40B4-BE49-F238E27FC236}">
                  <a16:creationId xmlns:a16="http://schemas.microsoft.com/office/drawing/2014/main" xmlns="" id="{22D9BC3E-20D1-4DC0-8D84-F4D0063F62B4}"/>
                </a:ext>
              </a:extLst>
            </p:cNvPr>
            <p:cNvSpPr>
              <a:spLocks/>
            </p:cNvSpPr>
            <p:nvPr/>
          </p:nvSpPr>
          <p:spPr bwMode="auto">
            <a:xfrm>
              <a:off x="14116893" y="3955260"/>
              <a:ext cx="4420781" cy="6128811"/>
            </a:xfrm>
            <a:custGeom>
              <a:avLst/>
              <a:gdLst>
                <a:gd name="T0" fmla="*/ 267 w 267"/>
                <a:gd name="T1" fmla="*/ 367 h 370"/>
                <a:gd name="T2" fmla="*/ 264 w 267"/>
                <a:gd name="T3" fmla="*/ 370 h 370"/>
                <a:gd name="T4" fmla="*/ 4 w 267"/>
                <a:gd name="T5" fmla="*/ 370 h 370"/>
                <a:gd name="T6" fmla="*/ 0 w 267"/>
                <a:gd name="T7" fmla="*/ 367 h 370"/>
                <a:gd name="T8" fmla="*/ 0 w 267"/>
                <a:gd name="T9" fmla="*/ 3 h 370"/>
                <a:gd name="T10" fmla="*/ 4 w 267"/>
                <a:gd name="T11" fmla="*/ 0 h 370"/>
                <a:gd name="T12" fmla="*/ 264 w 267"/>
                <a:gd name="T13" fmla="*/ 0 h 370"/>
                <a:gd name="T14" fmla="*/ 267 w 267"/>
                <a:gd name="T15" fmla="*/ 3 h 370"/>
                <a:gd name="T16" fmla="*/ 267 w 267"/>
                <a:gd name="T17" fmla="*/ 367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7" h="370">
                  <a:moveTo>
                    <a:pt x="267" y="367"/>
                  </a:moveTo>
                  <a:cubicBezTo>
                    <a:pt x="267" y="369"/>
                    <a:pt x="266" y="370"/>
                    <a:pt x="264" y="370"/>
                  </a:cubicBezTo>
                  <a:cubicBezTo>
                    <a:pt x="4" y="370"/>
                    <a:pt x="4" y="370"/>
                    <a:pt x="4" y="370"/>
                  </a:cubicBezTo>
                  <a:cubicBezTo>
                    <a:pt x="2" y="370"/>
                    <a:pt x="0" y="369"/>
                    <a:pt x="0" y="367"/>
                  </a:cubicBezTo>
                  <a:cubicBezTo>
                    <a:pt x="0" y="3"/>
                    <a:pt x="0" y="3"/>
                    <a:pt x="0" y="3"/>
                  </a:cubicBezTo>
                  <a:cubicBezTo>
                    <a:pt x="0" y="2"/>
                    <a:pt x="2" y="0"/>
                    <a:pt x="4" y="0"/>
                  </a:cubicBezTo>
                  <a:cubicBezTo>
                    <a:pt x="264" y="0"/>
                    <a:pt x="264" y="0"/>
                    <a:pt x="264" y="0"/>
                  </a:cubicBezTo>
                  <a:cubicBezTo>
                    <a:pt x="266" y="0"/>
                    <a:pt x="267" y="2"/>
                    <a:pt x="267" y="3"/>
                  </a:cubicBezTo>
                  <a:cubicBezTo>
                    <a:pt x="267" y="367"/>
                    <a:pt x="267" y="367"/>
                    <a:pt x="267" y="36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46" name="Rectangle 46">
              <a:extLst>
                <a:ext uri="{FF2B5EF4-FFF2-40B4-BE49-F238E27FC236}">
                  <a16:creationId xmlns:a16="http://schemas.microsoft.com/office/drawing/2014/main" xmlns="" id="{897A1BA2-0047-4AFC-9334-8AEBA24E6167}"/>
                </a:ext>
              </a:extLst>
            </p:cNvPr>
            <p:cNvSpPr>
              <a:spLocks noChangeArrowheads="1"/>
            </p:cNvSpPr>
            <p:nvPr/>
          </p:nvSpPr>
          <p:spPr bwMode="auto">
            <a:xfrm>
              <a:off x="14761785" y="7864334"/>
              <a:ext cx="729008" cy="247676"/>
            </a:xfrm>
            <a:prstGeom prst="rect">
              <a:avLst/>
            </a:prstGeom>
            <a:solidFill>
              <a:srgbClr val="C221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47" name="Rectangle 47">
              <a:extLst>
                <a:ext uri="{FF2B5EF4-FFF2-40B4-BE49-F238E27FC236}">
                  <a16:creationId xmlns:a16="http://schemas.microsoft.com/office/drawing/2014/main" xmlns="" id="{51AC065F-4927-4535-B093-2C762483F04D}"/>
                </a:ext>
              </a:extLst>
            </p:cNvPr>
            <p:cNvSpPr>
              <a:spLocks noChangeArrowheads="1"/>
            </p:cNvSpPr>
            <p:nvPr/>
          </p:nvSpPr>
          <p:spPr bwMode="auto">
            <a:xfrm>
              <a:off x="14761785" y="7864334"/>
              <a:ext cx="729008" cy="24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48" name="Rectangle 48">
              <a:extLst>
                <a:ext uri="{FF2B5EF4-FFF2-40B4-BE49-F238E27FC236}">
                  <a16:creationId xmlns:a16="http://schemas.microsoft.com/office/drawing/2014/main" xmlns="" id="{174984B3-C6C1-4543-8B77-48DA76CCF3B1}"/>
                </a:ext>
              </a:extLst>
            </p:cNvPr>
            <p:cNvSpPr>
              <a:spLocks noChangeArrowheads="1"/>
            </p:cNvSpPr>
            <p:nvPr/>
          </p:nvSpPr>
          <p:spPr bwMode="auto">
            <a:xfrm>
              <a:off x="15607622" y="7864334"/>
              <a:ext cx="1507085" cy="81781"/>
            </a:xfrm>
            <a:prstGeom prst="rect">
              <a:avLst/>
            </a:prstGeom>
            <a:solidFill>
              <a:srgbClr val="C221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49" name="Rectangle 49">
              <a:extLst>
                <a:ext uri="{FF2B5EF4-FFF2-40B4-BE49-F238E27FC236}">
                  <a16:creationId xmlns:a16="http://schemas.microsoft.com/office/drawing/2014/main" xmlns="" id="{BC562775-D54D-4F1C-8B68-16B25CB042D6}"/>
                </a:ext>
              </a:extLst>
            </p:cNvPr>
            <p:cNvSpPr>
              <a:spLocks noChangeArrowheads="1"/>
            </p:cNvSpPr>
            <p:nvPr/>
          </p:nvSpPr>
          <p:spPr bwMode="auto">
            <a:xfrm>
              <a:off x="15607622" y="7864334"/>
              <a:ext cx="1507085" cy="81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50" name="Rectangle 50">
              <a:extLst>
                <a:ext uri="{FF2B5EF4-FFF2-40B4-BE49-F238E27FC236}">
                  <a16:creationId xmlns:a16="http://schemas.microsoft.com/office/drawing/2014/main" xmlns="" id="{A221B4AC-4758-4214-9E78-FFF4CD46D6A3}"/>
                </a:ext>
              </a:extLst>
            </p:cNvPr>
            <p:cNvSpPr>
              <a:spLocks noChangeArrowheads="1"/>
            </p:cNvSpPr>
            <p:nvPr/>
          </p:nvSpPr>
          <p:spPr bwMode="auto">
            <a:xfrm>
              <a:off x="15607622" y="8013875"/>
              <a:ext cx="2301517" cy="81781"/>
            </a:xfrm>
            <a:prstGeom prst="rect">
              <a:avLst/>
            </a:prstGeom>
            <a:solidFill>
              <a:srgbClr val="C221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51" name="Rectangle 51">
              <a:extLst>
                <a:ext uri="{FF2B5EF4-FFF2-40B4-BE49-F238E27FC236}">
                  <a16:creationId xmlns:a16="http://schemas.microsoft.com/office/drawing/2014/main" xmlns="" id="{22FEDDCA-2B8F-4050-A328-26CFFE2C7D61}"/>
                </a:ext>
              </a:extLst>
            </p:cNvPr>
            <p:cNvSpPr>
              <a:spLocks noChangeArrowheads="1"/>
            </p:cNvSpPr>
            <p:nvPr/>
          </p:nvSpPr>
          <p:spPr bwMode="auto">
            <a:xfrm>
              <a:off x="15607622" y="8013875"/>
              <a:ext cx="2301517" cy="81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52" name="Rectangle 52">
              <a:extLst>
                <a:ext uri="{FF2B5EF4-FFF2-40B4-BE49-F238E27FC236}">
                  <a16:creationId xmlns:a16="http://schemas.microsoft.com/office/drawing/2014/main" xmlns="" id="{DB675A01-2698-4396-9C3F-5E04CC63347E}"/>
                </a:ext>
              </a:extLst>
            </p:cNvPr>
            <p:cNvSpPr>
              <a:spLocks noChangeArrowheads="1"/>
            </p:cNvSpPr>
            <p:nvPr/>
          </p:nvSpPr>
          <p:spPr bwMode="auto">
            <a:xfrm>
              <a:off x="15607622" y="8196127"/>
              <a:ext cx="1507085" cy="81781"/>
            </a:xfrm>
            <a:prstGeom prst="rect">
              <a:avLst/>
            </a:prstGeom>
            <a:solidFill>
              <a:srgbClr val="2F9A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53" name="Rectangle 53">
              <a:extLst>
                <a:ext uri="{FF2B5EF4-FFF2-40B4-BE49-F238E27FC236}">
                  <a16:creationId xmlns:a16="http://schemas.microsoft.com/office/drawing/2014/main" xmlns="" id="{4D5C1A82-712A-4737-893A-8C565A1EC428}"/>
                </a:ext>
              </a:extLst>
            </p:cNvPr>
            <p:cNvSpPr>
              <a:spLocks noChangeArrowheads="1"/>
            </p:cNvSpPr>
            <p:nvPr/>
          </p:nvSpPr>
          <p:spPr bwMode="auto">
            <a:xfrm>
              <a:off x="15607622" y="8196127"/>
              <a:ext cx="1507085" cy="81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54" name="Rectangle 54">
              <a:extLst>
                <a:ext uri="{FF2B5EF4-FFF2-40B4-BE49-F238E27FC236}">
                  <a16:creationId xmlns:a16="http://schemas.microsoft.com/office/drawing/2014/main" xmlns="" id="{0382DEB2-6BA7-43AD-9A80-DD97049E98A3}"/>
                </a:ext>
              </a:extLst>
            </p:cNvPr>
            <p:cNvSpPr>
              <a:spLocks noChangeArrowheads="1"/>
            </p:cNvSpPr>
            <p:nvPr/>
          </p:nvSpPr>
          <p:spPr bwMode="auto">
            <a:xfrm>
              <a:off x="15607622" y="8343330"/>
              <a:ext cx="2301517" cy="84116"/>
            </a:xfrm>
            <a:prstGeom prst="rect">
              <a:avLst/>
            </a:prstGeom>
            <a:solidFill>
              <a:srgbClr val="2F9A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55" name="Rectangle 55">
              <a:extLst>
                <a:ext uri="{FF2B5EF4-FFF2-40B4-BE49-F238E27FC236}">
                  <a16:creationId xmlns:a16="http://schemas.microsoft.com/office/drawing/2014/main" xmlns="" id="{DD0DFDBE-7318-4B18-A8CE-F7B4B1F7EDBA}"/>
                </a:ext>
              </a:extLst>
            </p:cNvPr>
            <p:cNvSpPr>
              <a:spLocks noChangeArrowheads="1"/>
            </p:cNvSpPr>
            <p:nvPr/>
          </p:nvSpPr>
          <p:spPr bwMode="auto">
            <a:xfrm>
              <a:off x="15607622" y="8343330"/>
              <a:ext cx="2301517" cy="84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56" name="Rectangle 56">
              <a:extLst>
                <a:ext uri="{FF2B5EF4-FFF2-40B4-BE49-F238E27FC236}">
                  <a16:creationId xmlns:a16="http://schemas.microsoft.com/office/drawing/2014/main" xmlns="" id="{2AA8F71F-193E-495A-A020-2F16EFF006AF}"/>
                </a:ext>
              </a:extLst>
            </p:cNvPr>
            <p:cNvSpPr>
              <a:spLocks noChangeArrowheads="1"/>
            </p:cNvSpPr>
            <p:nvPr/>
          </p:nvSpPr>
          <p:spPr bwMode="auto">
            <a:xfrm>
              <a:off x="15607622" y="8525582"/>
              <a:ext cx="1507085" cy="67761"/>
            </a:xfrm>
            <a:prstGeom prst="rect">
              <a:avLst/>
            </a:prstGeom>
            <a:solidFill>
              <a:srgbClr val="313F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57" name="Rectangle 57">
              <a:extLst>
                <a:ext uri="{FF2B5EF4-FFF2-40B4-BE49-F238E27FC236}">
                  <a16:creationId xmlns:a16="http://schemas.microsoft.com/office/drawing/2014/main" xmlns="" id="{413F1791-D502-4F53-9BB5-CB9D8997C2E3}"/>
                </a:ext>
              </a:extLst>
            </p:cNvPr>
            <p:cNvSpPr>
              <a:spLocks noChangeArrowheads="1"/>
            </p:cNvSpPr>
            <p:nvPr/>
          </p:nvSpPr>
          <p:spPr bwMode="auto">
            <a:xfrm>
              <a:off x="15607622" y="8525582"/>
              <a:ext cx="1507085" cy="67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58" name="Rectangle 58">
              <a:extLst>
                <a:ext uri="{FF2B5EF4-FFF2-40B4-BE49-F238E27FC236}">
                  <a16:creationId xmlns:a16="http://schemas.microsoft.com/office/drawing/2014/main" xmlns="" id="{3D63D10E-7693-4A99-A8DB-E686F1041FED}"/>
                </a:ext>
              </a:extLst>
            </p:cNvPr>
            <p:cNvSpPr>
              <a:spLocks noChangeArrowheads="1"/>
            </p:cNvSpPr>
            <p:nvPr/>
          </p:nvSpPr>
          <p:spPr bwMode="auto">
            <a:xfrm>
              <a:off x="15607622" y="8675122"/>
              <a:ext cx="2301517" cy="65424"/>
            </a:xfrm>
            <a:prstGeom prst="rect">
              <a:avLst/>
            </a:prstGeom>
            <a:solidFill>
              <a:srgbClr val="313F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59" name="Rectangle 59">
              <a:extLst>
                <a:ext uri="{FF2B5EF4-FFF2-40B4-BE49-F238E27FC236}">
                  <a16:creationId xmlns:a16="http://schemas.microsoft.com/office/drawing/2014/main" xmlns="" id="{3DA5CB9F-46F7-4787-9F82-692E55EA0A7C}"/>
                </a:ext>
              </a:extLst>
            </p:cNvPr>
            <p:cNvSpPr>
              <a:spLocks noChangeArrowheads="1"/>
            </p:cNvSpPr>
            <p:nvPr/>
          </p:nvSpPr>
          <p:spPr bwMode="auto">
            <a:xfrm>
              <a:off x="15607622" y="8675122"/>
              <a:ext cx="2301517" cy="65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60" name="Rectangle 60">
              <a:extLst>
                <a:ext uri="{FF2B5EF4-FFF2-40B4-BE49-F238E27FC236}">
                  <a16:creationId xmlns:a16="http://schemas.microsoft.com/office/drawing/2014/main" xmlns="" id="{62F89BD8-6821-46A1-920F-F44DDF54E082}"/>
                </a:ext>
              </a:extLst>
            </p:cNvPr>
            <p:cNvSpPr>
              <a:spLocks noChangeArrowheads="1"/>
            </p:cNvSpPr>
            <p:nvPr/>
          </p:nvSpPr>
          <p:spPr bwMode="auto">
            <a:xfrm>
              <a:off x="15607622" y="8841019"/>
              <a:ext cx="1507085" cy="65424"/>
            </a:xfrm>
            <a:prstGeom prst="rect">
              <a:avLst/>
            </a:prstGeom>
            <a:solidFill>
              <a:srgbClr val="55C9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61" name="Rectangle 61">
              <a:extLst>
                <a:ext uri="{FF2B5EF4-FFF2-40B4-BE49-F238E27FC236}">
                  <a16:creationId xmlns:a16="http://schemas.microsoft.com/office/drawing/2014/main" xmlns="" id="{CBA115F4-3998-4E77-940C-6998C37AD45C}"/>
                </a:ext>
              </a:extLst>
            </p:cNvPr>
            <p:cNvSpPr>
              <a:spLocks noChangeArrowheads="1"/>
            </p:cNvSpPr>
            <p:nvPr/>
          </p:nvSpPr>
          <p:spPr bwMode="auto">
            <a:xfrm>
              <a:off x="15607622" y="8841019"/>
              <a:ext cx="1507085" cy="65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62" name="Rectangle 62">
              <a:extLst>
                <a:ext uri="{FF2B5EF4-FFF2-40B4-BE49-F238E27FC236}">
                  <a16:creationId xmlns:a16="http://schemas.microsoft.com/office/drawing/2014/main" xmlns="" id="{431589F4-4D85-4BB9-9930-418EBD5C1366}"/>
                </a:ext>
              </a:extLst>
            </p:cNvPr>
            <p:cNvSpPr>
              <a:spLocks noChangeArrowheads="1"/>
            </p:cNvSpPr>
            <p:nvPr/>
          </p:nvSpPr>
          <p:spPr bwMode="auto">
            <a:xfrm>
              <a:off x="15607622" y="8990559"/>
              <a:ext cx="2301517" cy="65424"/>
            </a:xfrm>
            <a:prstGeom prst="rect">
              <a:avLst/>
            </a:prstGeom>
            <a:solidFill>
              <a:srgbClr val="55C9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63" name="Rectangle 63">
              <a:extLst>
                <a:ext uri="{FF2B5EF4-FFF2-40B4-BE49-F238E27FC236}">
                  <a16:creationId xmlns:a16="http://schemas.microsoft.com/office/drawing/2014/main" xmlns="" id="{DF814719-2FE4-4D9D-9A57-846CDBCEE833}"/>
                </a:ext>
              </a:extLst>
            </p:cNvPr>
            <p:cNvSpPr>
              <a:spLocks noChangeArrowheads="1"/>
            </p:cNvSpPr>
            <p:nvPr/>
          </p:nvSpPr>
          <p:spPr bwMode="auto">
            <a:xfrm>
              <a:off x="15607622" y="8990559"/>
              <a:ext cx="2301517" cy="65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64" name="Rectangle 64">
              <a:extLst>
                <a:ext uri="{FF2B5EF4-FFF2-40B4-BE49-F238E27FC236}">
                  <a16:creationId xmlns:a16="http://schemas.microsoft.com/office/drawing/2014/main" xmlns="" id="{44F8B17D-F259-4775-8E20-50ABA08CE1FD}"/>
                </a:ext>
              </a:extLst>
            </p:cNvPr>
            <p:cNvSpPr>
              <a:spLocks noChangeArrowheads="1"/>
            </p:cNvSpPr>
            <p:nvPr/>
          </p:nvSpPr>
          <p:spPr bwMode="auto">
            <a:xfrm>
              <a:off x="15607622" y="9156454"/>
              <a:ext cx="1507085" cy="81781"/>
            </a:xfrm>
            <a:prstGeom prst="rect">
              <a:avLst/>
            </a:prstGeom>
            <a:solidFill>
              <a:srgbClr val="2F9A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65" name="Rectangle 65">
              <a:extLst>
                <a:ext uri="{FF2B5EF4-FFF2-40B4-BE49-F238E27FC236}">
                  <a16:creationId xmlns:a16="http://schemas.microsoft.com/office/drawing/2014/main" xmlns="" id="{1D4AAAA2-BD16-4D9C-87F8-1C531065EC43}"/>
                </a:ext>
              </a:extLst>
            </p:cNvPr>
            <p:cNvSpPr>
              <a:spLocks noChangeArrowheads="1"/>
            </p:cNvSpPr>
            <p:nvPr/>
          </p:nvSpPr>
          <p:spPr bwMode="auto">
            <a:xfrm>
              <a:off x="15607622" y="9156454"/>
              <a:ext cx="1507085" cy="81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66" name="Rectangle 66">
              <a:extLst>
                <a:ext uri="{FF2B5EF4-FFF2-40B4-BE49-F238E27FC236}">
                  <a16:creationId xmlns:a16="http://schemas.microsoft.com/office/drawing/2014/main" xmlns="" id="{CF39CA1D-9A62-4797-981B-3B5C4606F894}"/>
                </a:ext>
              </a:extLst>
            </p:cNvPr>
            <p:cNvSpPr>
              <a:spLocks noChangeArrowheads="1"/>
            </p:cNvSpPr>
            <p:nvPr/>
          </p:nvSpPr>
          <p:spPr bwMode="auto">
            <a:xfrm>
              <a:off x="15607622" y="9303659"/>
              <a:ext cx="2301517" cy="84116"/>
            </a:xfrm>
            <a:prstGeom prst="rect">
              <a:avLst/>
            </a:prstGeom>
            <a:solidFill>
              <a:srgbClr val="2F9A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67" name="Rectangle 67">
              <a:extLst>
                <a:ext uri="{FF2B5EF4-FFF2-40B4-BE49-F238E27FC236}">
                  <a16:creationId xmlns:a16="http://schemas.microsoft.com/office/drawing/2014/main" xmlns="" id="{3C41891E-1C55-4E04-9434-012ABF34DAD6}"/>
                </a:ext>
              </a:extLst>
            </p:cNvPr>
            <p:cNvSpPr>
              <a:spLocks noChangeArrowheads="1"/>
            </p:cNvSpPr>
            <p:nvPr/>
          </p:nvSpPr>
          <p:spPr bwMode="auto">
            <a:xfrm>
              <a:off x="15607622" y="9303659"/>
              <a:ext cx="2301517" cy="84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68" name="Rectangle 68">
              <a:extLst>
                <a:ext uri="{FF2B5EF4-FFF2-40B4-BE49-F238E27FC236}">
                  <a16:creationId xmlns:a16="http://schemas.microsoft.com/office/drawing/2014/main" xmlns="" id="{7B5CE012-249C-4310-B55A-4C4C7758C6F1}"/>
                </a:ext>
              </a:extLst>
            </p:cNvPr>
            <p:cNvSpPr>
              <a:spLocks noChangeArrowheads="1"/>
            </p:cNvSpPr>
            <p:nvPr/>
          </p:nvSpPr>
          <p:spPr bwMode="auto">
            <a:xfrm>
              <a:off x="14761785" y="8196127"/>
              <a:ext cx="729008" cy="231321"/>
            </a:xfrm>
            <a:prstGeom prst="rect">
              <a:avLst/>
            </a:prstGeom>
            <a:solidFill>
              <a:srgbClr val="2F9A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69" name="Rectangle 69">
              <a:extLst>
                <a:ext uri="{FF2B5EF4-FFF2-40B4-BE49-F238E27FC236}">
                  <a16:creationId xmlns:a16="http://schemas.microsoft.com/office/drawing/2014/main" xmlns="" id="{59D71824-E1B4-4730-AFAC-95B673067EF1}"/>
                </a:ext>
              </a:extLst>
            </p:cNvPr>
            <p:cNvSpPr>
              <a:spLocks noChangeArrowheads="1"/>
            </p:cNvSpPr>
            <p:nvPr/>
          </p:nvSpPr>
          <p:spPr bwMode="auto">
            <a:xfrm>
              <a:off x="14761785" y="8196127"/>
              <a:ext cx="729008" cy="23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70" name="Rectangle 70">
              <a:extLst>
                <a:ext uri="{FF2B5EF4-FFF2-40B4-BE49-F238E27FC236}">
                  <a16:creationId xmlns:a16="http://schemas.microsoft.com/office/drawing/2014/main" xmlns="" id="{3A7E933D-1FBE-42C1-AEA5-1332E1EC69E6}"/>
                </a:ext>
              </a:extLst>
            </p:cNvPr>
            <p:cNvSpPr>
              <a:spLocks noChangeArrowheads="1"/>
            </p:cNvSpPr>
            <p:nvPr/>
          </p:nvSpPr>
          <p:spPr bwMode="auto">
            <a:xfrm>
              <a:off x="14761785" y="8509226"/>
              <a:ext cx="729008" cy="250013"/>
            </a:xfrm>
            <a:prstGeom prst="rect">
              <a:avLst/>
            </a:prstGeom>
            <a:solidFill>
              <a:srgbClr val="313F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71" name="Rectangle 71">
              <a:extLst>
                <a:ext uri="{FF2B5EF4-FFF2-40B4-BE49-F238E27FC236}">
                  <a16:creationId xmlns:a16="http://schemas.microsoft.com/office/drawing/2014/main" xmlns="" id="{AB909444-3AF5-4497-9095-336A1F1EEC76}"/>
                </a:ext>
              </a:extLst>
            </p:cNvPr>
            <p:cNvSpPr>
              <a:spLocks noChangeArrowheads="1"/>
            </p:cNvSpPr>
            <p:nvPr/>
          </p:nvSpPr>
          <p:spPr bwMode="auto">
            <a:xfrm>
              <a:off x="14761785" y="8509226"/>
              <a:ext cx="729008" cy="25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72" name="Rectangle 72">
              <a:extLst>
                <a:ext uri="{FF2B5EF4-FFF2-40B4-BE49-F238E27FC236}">
                  <a16:creationId xmlns:a16="http://schemas.microsoft.com/office/drawing/2014/main" xmlns="" id="{BE885E6C-BF48-463E-BFE3-F0307B11920A}"/>
                </a:ext>
              </a:extLst>
            </p:cNvPr>
            <p:cNvSpPr>
              <a:spLocks noChangeArrowheads="1"/>
            </p:cNvSpPr>
            <p:nvPr/>
          </p:nvSpPr>
          <p:spPr bwMode="auto">
            <a:xfrm>
              <a:off x="14761785" y="8824662"/>
              <a:ext cx="729008" cy="247676"/>
            </a:xfrm>
            <a:prstGeom prst="rect">
              <a:avLst/>
            </a:prstGeom>
            <a:solidFill>
              <a:srgbClr val="55C9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73" name="Rectangle 73">
              <a:extLst>
                <a:ext uri="{FF2B5EF4-FFF2-40B4-BE49-F238E27FC236}">
                  <a16:creationId xmlns:a16="http://schemas.microsoft.com/office/drawing/2014/main" xmlns="" id="{13D5287F-310E-4EFB-891E-0EA601ECCB17}"/>
                </a:ext>
              </a:extLst>
            </p:cNvPr>
            <p:cNvSpPr>
              <a:spLocks noChangeArrowheads="1"/>
            </p:cNvSpPr>
            <p:nvPr/>
          </p:nvSpPr>
          <p:spPr bwMode="auto">
            <a:xfrm>
              <a:off x="14761785" y="8824662"/>
              <a:ext cx="729008" cy="24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74" name="Rectangle 74">
              <a:extLst>
                <a:ext uri="{FF2B5EF4-FFF2-40B4-BE49-F238E27FC236}">
                  <a16:creationId xmlns:a16="http://schemas.microsoft.com/office/drawing/2014/main" xmlns="" id="{3B6CC795-0B13-4C1F-9388-9415A80B636F}"/>
                </a:ext>
              </a:extLst>
            </p:cNvPr>
            <p:cNvSpPr>
              <a:spLocks noChangeArrowheads="1"/>
            </p:cNvSpPr>
            <p:nvPr/>
          </p:nvSpPr>
          <p:spPr bwMode="auto">
            <a:xfrm>
              <a:off x="14761785" y="9156454"/>
              <a:ext cx="729008" cy="231321"/>
            </a:xfrm>
            <a:prstGeom prst="rect">
              <a:avLst/>
            </a:prstGeom>
            <a:solidFill>
              <a:srgbClr val="2F9A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75" name="Rectangle 75">
              <a:extLst>
                <a:ext uri="{FF2B5EF4-FFF2-40B4-BE49-F238E27FC236}">
                  <a16:creationId xmlns:a16="http://schemas.microsoft.com/office/drawing/2014/main" xmlns="" id="{0CD50B44-E707-4FB3-9151-CEEA216D6A56}"/>
                </a:ext>
              </a:extLst>
            </p:cNvPr>
            <p:cNvSpPr>
              <a:spLocks noChangeArrowheads="1"/>
            </p:cNvSpPr>
            <p:nvPr/>
          </p:nvSpPr>
          <p:spPr bwMode="auto">
            <a:xfrm>
              <a:off x="14761785" y="9156454"/>
              <a:ext cx="729008" cy="23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76" name="Freeform 76">
              <a:extLst>
                <a:ext uri="{FF2B5EF4-FFF2-40B4-BE49-F238E27FC236}">
                  <a16:creationId xmlns:a16="http://schemas.microsoft.com/office/drawing/2014/main" xmlns="" id="{A574B92B-6EFA-46F0-AF8F-7A79AD0717BA}"/>
                </a:ext>
              </a:extLst>
            </p:cNvPr>
            <p:cNvSpPr>
              <a:spLocks/>
            </p:cNvSpPr>
            <p:nvPr/>
          </p:nvSpPr>
          <p:spPr bwMode="auto">
            <a:xfrm>
              <a:off x="14729073" y="4602489"/>
              <a:ext cx="1373900" cy="2614617"/>
            </a:xfrm>
            <a:custGeom>
              <a:avLst/>
              <a:gdLst>
                <a:gd name="T0" fmla="*/ 53 w 83"/>
                <a:gd name="T1" fmla="*/ 158 h 158"/>
                <a:gd name="T2" fmla="*/ 78 w 83"/>
                <a:gd name="T3" fmla="*/ 116 h 158"/>
                <a:gd name="T4" fmla="*/ 58 w 83"/>
                <a:gd name="T5" fmla="*/ 92 h 158"/>
                <a:gd name="T6" fmla="*/ 83 w 83"/>
                <a:gd name="T7" fmla="*/ 46 h 158"/>
                <a:gd name="T8" fmla="*/ 71 w 83"/>
                <a:gd name="T9" fmla="*/ 0 h 158"/>
                <a:gd name="T10" fmla="*/ 11 w 83"/>
                <a:gd name="T11" fmla="*/ 104 h 158"/>
                <a:gd name="T12" fmla="*/ 53 w 83"/>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83" h="158">
                  <a:moveTo>
                    <a:pt x="53" y="158"/>
                  </a:moveTo>
                  <a:cubicBezTo>
                    <a:pt x="61" y="144"/>
                    <a:pt x="70" y="130"/>
                    <a:pt x="78" y="116"/>
                  </a:cubicBezTo>
                  <a:cubicBezTo>
                    <a:pt x="68" y="111"/>
                    <a:pt x="61" y="103"/>
                    <a:pt x="58" y="92"/>
                  </a:cubicBezTo>
                  <a:cubicBezTo>
                    <a:pt x="53" y="72"/>
                    <a:pt x="64" y="52"/>
                    <a:pt x="83" y="46"/>
                  </a:cubicBezTo>
                  <a:cubicBezTo>
                    <a:pt x="71" y="0"/>
                    <a:pt x="71" y="0"/>
                    <a:pt x="71" y="0"/>
                  </a:cubicBezTo>
                  <a:cubicBezTo>
                    <a:pt x="26" y="12"/>
                    <a:pt x="0" y="58"/>
                    <a:pt x="11" y="104"/>
                  </a:cubicBezTo>
                  <a:cubicBezTo>
                    <a:pt x="17" y="128"/>
                    <a:pt x="33" y="147"/>
                    <a:pt x="53" y="158"/>
                  </a:cubicBezTo>
                </a:path>
              </a:pathLst>
            </a:custGeom>
            <a:solidFill>
              <a:srgbClr val="C221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77" name="Freeform 77">
              <a:extLst>
                <a:ext uri="{FF2B5EF4-FFF2-40B4-BE49-F238E27FC236}">
                  <a16:creationId xmlns:a16="http://schemas.microsoft.com/office/drawing/2014/main" xmlns="" id="{FA74BC7A-11D9-4FC2-901F-31917A1DC379}"/>
                </a:ext>
              </a:extLst>
            </p:cNvPr>
            <p:cNvSpPr>
              <a:spLocks/>
            </p:cNvSpPr>
            <p:nvPr/>
          </p:nvSpPr>
          <p:spPr bwMode="auto">
            <a:xfrm>
              <a:off x="16701134" y="4801097"/>
              <a:ext cx="976684" cy="1025753"/>
            </a:xfrm>
            <a:custGeom>
              <a:avLst/>
              <a:gdLst>
                <a:gd name="T0" fmla="*/ 12 w 59"/>
                <a:gd name="T1" fmla="*/ 62 h 62"/>
                <a:gd name="T2" fmla="*/ 59 w 59"/>
                <a:gd name="T3" fmla="*/ 50 h 62"/>
                <a:gd name="T4" fmla="*/ 59 w 59"/>
                <a:gd name="T5" fmla="*/ 49 h 62"/>
                <a:gd name="T6" fmla="*/ 25 w 59"/>
                <a:gd name="T7" fmla="*/ 0 h 62"/>
                <a:gd name="T8" fmla="*/ 0 w 59"/>
                <a:gd name="T9" fmla="*/ 42 h 62"/>
                <a:gd name="T10" fmla="*/ 12 w 59"/>
                <a:gd name="T11" fmla="*/ 61 h 62"/>
                <a:gd name="T12" fmla="*/ 12 w 59"/>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59" h="62">
                  <a:moveTo>
                    <a:pt x="12" y="62"/>
                  </a:moveTo>
                  <a:cubicBezTo>
                    <a:pt x="59" y="50"/>
                    <a:pt x="59" y="50"/>
                    <a:pt x="59" y="50"/>
                  </a:cubicBezTo>
                  <a:cubicBezTo>
                    <a:pt x="59" y="49"/>
                    <a:pt x="59" y="49"/>
                    <a:pt x="59" y="49"/>
                  </a:cubicBezTo>
                  <a:cubicBezTo>
                    <a:pt x="53" y="28"/>
                    <a:pt x="41" y="11"/>
                    <a:pt x="25" y="0"/>
                  </a:cubicBezTo>
                  <a:cubicBezTo>
                    <a:pt x="17" y="14"/>
                    <a:pt x="8" y="28"/>
                    <a:pt x="0" y="42"/>
                  </a:cubicBezTo>
                  <a:cubicBezTo>
                    <a:pt x="6" y="47"/>
                    <a:pt x="10" y="53"/>
                    <a:pt x="12" y="61"/>
                  </a:cubicBezTo>
                  <a:cubicBezTo>
                    <a:pt x="12" y="61"/>
                    <a:pt x="12" y="61"/>
                    <a:pt x="12" y="62"/>
                  </a:cubicBezTo>
                </a:path>
              </a:pathLst>
            </a:custGeom>
            <a:solidFill>
              <a:srgbClr val="2F9A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78" name="Freeform 78">
              <a:extLst>
                <a:ext uri="{FF2B5EF4-FFF2-40B4-BE49-F238E27FC236}">
                  <a16:creationId xmlns:a16="http://schemas.microsoft.com/office/drawing/2014/main" xmlns="" id="{D6A279AF-7D74-46D4-94FD-8649E53149A5}"/>
                </a:ext>
              </a:extLst>
            </p:cNvPr>
            <p:cNvSpPr>
              <a:spLocks/>
            </p:cNvSpPr>
            <p:nvPr/>
          </p:nvSpPr>
          <p:spPr bwMode="auto">
            <a:xfrm>
              <a:off x="16916098" y="5693665"/>
              <a:ext cx="794432" cy="250013"/>
            </a:xfrm>
            <a:custGeom>
              <a:avLst/>
              <a:gdLst>
                <a:gd name="T0" fmla="*/ 48 w 48"/>
                <a:gd name="T1" fmla="*/ 15 h 15"/>
                <a:gd name="T2" fmla="*/ 47 w 48"/>
                <a:gd name="T3" fmla="*/ 0 h 15"/>
                <a:gd name="T4" fmla="*/ 0 w 48"/>
                <a:gd name="T5" fmla="*/ 12 h 15"/>
                <a:gd name="T6" fmla="*/ 0 w 48"/>
                <a:gd name="T7" fmla="*/ 15 h 15"/>
                <a:gd name="T8" fmla="*/ 48 w 48"/>
                <a:gd name="T9" fmla="*/ 15 h 15"/>
              </a:gdLst>
              <a:ahLst/>
              <a:cxnLst>
                <a:cxn ang="0">
                  <a:pos x="T0" y="T1"/>
                </a:cxn>
                <a:cxn ang="0">
                  <a:pos x="T2" y="T3"/>
                </a:cxn>
                <a:cxn ang="0">
                  <a:pos x="T4" y="T5"/>
                </a:cxn>
                <a:cxn ang="0">
                  <a:pos x="T6" y="T7"/>
                </a:cxn>
                <a:cxn ang="0">
                  <a:pos x="T8" y="T9"/>
                </a:cxn>
              </a:cxnLst>
              <a:rect l="0" t="0" r="r" b="b"/>
              <a:pathLst>
                <a:path w="48" h="15">
                  <a:moveTo>
                    <a:pt x="48" y="15"/>
                  </a:moveTo>
                  <a:cubicBezTo>
                    <a:pt x="48" y="10"/>
                    <a:pt x="48" y="5"/>
                    <a:pt x="47" y="0"/>
                  </a:cubicBezTo>
                  <a:cubicBezTo>
                    <a:pt x="0" y="12"/>
                    <a:pt x="0" y="12"/>
                    <a:pt x="0" y="12"/>
                  </a:cubicBezTo>
                  <a:cubicBezTo>
                    <a:pt x="0" y="13"/>
                    <a:pt x="0" y="14"/>
                    <a:pt x="0" y="15"/>
                  </a:cubicBezTo>
                  <a:cubicBezTo>
                    <a:pt x="48" y="15"/>
                    <a:pt x="48" y="15"/>
                    <a:pt x="48" y="15"/>
                  </a:cubicBezTo>
                </a:path>
              </a:pathLst>
            </a:custGeom>
            <a:solidFill>
              <a:srgbClr val="55C9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79" name="Freeform 79">
              <a:extLst>
                <a:ext uri="{FF2B5EF4-FFF2-40B4-BE49-F238E27FC236}">
                  <a16:creationId xmlns:a16="http://schemas.microsoft.com/office/drawing/2014/main" xmlns="" id="{518AD5DC-78BC-42AF-91A6-D4F3C45018FC}"/>
                </a:ext>
              </a:extLst>
            </p:cNvPr>
            <p:cNvSpPr>
              <a:spLocks/>
            </p:cNvSpPr>
            <p:nvPr/>
          </p:nvSpPr>
          <p:spPr bwMode="auto">
            <a:xfrm>
              <a:off x="15673046" y="6009102"/>
              <a:ext cx="2037485" cy="1425305"/>
            </a:xfrm>
            <a:custGeom>
              <a:avLst/>
              <a:gdLst>
                <a:gd name="T0" fmla="*/ 75 w 123"/>
                <a:gd name="T1" fmla="*/ 0 h 86"/>
                <a:gd name="T2" fmla="*/ 47 w 123"/>
                <a:gd name="T3" fmla="*/ 34 h 86"/>
                <a:gd name="T4" fmla="*/ 25 w 123"/>
                <a:gd name="T5" fmla="*/ 33 h 86"/>
                <a:gd name="T6" fmla="*/ 0 w 123"/>
                <a:gd name="T7" fmla="*/ 74 h 86"/>
                <a:gd name="T8" fmla="*/ 59 w 123"/>
                <a:gd name="T9" fmla="*/ 80 h 86"/>
                <a:gd name="T10" fmla="*/ 123 w 123"/>
                <a:gd name="T11" fmla="*/ 0 h 86"/>
                <a:gd name="T12" fmla="*/ 75 w 123"/>
                <a:gd name="T13" fmla="*/ 0 h 86"/>
              </a:gdLst>
              <a:ahLst/>
              <a:cxnLst>
                <a:cxn ang="0">
                  <a:pos x="T0" y="T1"/>
                </a:cxn>
                <a:cxn ang="0">
                  <a:pos x="T2" y="T3"/>
                </a:cxn>
                <a:cxn ang="0">
                  <a:pos x="T4" y="T5"/>
                </a:cxn>
                <a:cxn ang="0">
                  <a:pos x="T6" y="T7"/>
                </a:cxn>
                <a:cxn ang="0">
                  <a:pos x="T8" y="T9"/>
                </a:cxn>
                <a:cxn ang="0">
                  <a:pos x="T10" y="T11"/>
                </a:cxn>
                <a:cxn ang="0">
                  <a:pos x="T12" y="T13"/>
                </a:cxn>
              </a:cxnLst>
              <a:rect l="0" t="0" r="r" b="b"/>
              <a:pathLst>
                <a:path w="123" h="86">
                  <a:moveTo>
                    <a:pt x="75" y="0"/>
                  </a:moveTo>
                  <a:cubicBezTo>
                    <a:pt x="74" y="16"/>
                    <a:pt x="63" y="30"/>
                    <a:pt x="47" y="34"/>
                  </a:cubicBezTo>
                  <a:cubicBezTo>
                    <a:pt x="39" y="36"/>
                    <a:pt x="31" y="35"/>
                    <a:pt x="25" y="33"/>
                  </a:cubicBezTo>
                  <a:cubicBezTo>
                    <a:pt x="0" y="74"/>
                    <a:pt x="0" y="74"/>
                    <a:pt x="0" y="74"/>
                  </a:cubicBezTo>
                  <a:cubicBezTo>
                    <a:pt x="18" y="83"/>
                    <a:pt x="38" y="86"/>
                    <a:pt x="59" y="80"/>
                  </a:cubicBezTo>
                  <a:cubicBezTo>
                    <a:pt x="97" y="71"/>
                    <a:pt x="122" y="37"/>
                    <a:pt x="123" y="0"/>
                  </a:cubicBezTo>
                  <a:cubicBezTo>
                    <a:pt x="75" y="0"/>
                    <a:pt x="75" y="0"/>
                    <a:pt x="75" y="0"/>
                  </a:cubicBezTo>
                </a:path>
              </a:pathLst>
            </a:custGeom>
            <a:solidFill>
              <a:srgbClr val="EC76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80" name="Freeform 80">
              <a:extLst>
                <a:ext uri="{FF2B5EF4-FFF2-40B4-BE49-F238E27FC236}">
                  <a16:creationId xmlns:a16="http://schemas.microsoft.com/office/drawing/2014/main" xmlns="" id="{115F3410-7CD2-4158-AD70-2AB38CC6EF83}"/>
                </a:ext>
              </a:extLst>
            </p:cNvPr>
            <p:cNvSpPr>
              <a:spLocks/>
            </p:cNvSpPr>
            <p:nvPr/>
          </p:nvSpPr>
          <p:spPr bwMode="auto">
            <a:xfrm>
              <a:off x="15972126" y="4485661"/>
              <a:ext cx="1074820" cy="960329"/>
            </a:xfrm>
            <a:custGeom>
              <a:avLst/>
              <a:gdLst>
                <a:gd name="T0" fmla="*/ 41 w 65"/>
                <a:gd name="T1" fmla="*/ 58 h 58"/>
                <a:gd name="T2" fmla="*/ 65 w 65"/>
                <a:gd name="T3" fmla="*/ 17 h 58"/>
                <a:gd name="T4" fmla="*/ 0 w 65"/>
                <a:gd name="T5" fmla="*/ 6 h 58"/>
                <a:gd name="T6" fmla="*/ 12 w 65"/>
                <a:gd name="T7" fmla="*/ 52 h 58"/>
                <a:gd name="T8" fmla="*/ 41 w 65"/>
                <a:gd name="T9" fmla="*/ 58 h 58"/>
              </a:gdLst>
              <a:ahLst/>
              <a:cxnLst>
                <a:cxn ang="0">
                  <a:pos x="T0" y="T1"/>
                </a:cxn>
                <a:cxn ang="0">
                  <a:pos x="T2" y="T3"/>
                </a:cxn>
                <a:cxn ang="0">
                  <a:pos x="T4" y="T5"/>
                </a:cxn>
                <a:cxn ang="0">
                  <a:pos x="T6" y="T7"/>
                </a:cxn>
                <a:cxn ang="0">
                  <a:pos x="T8" y="T9"/>
                </a:cxn>
              </a:cxnLst>
              <a:rect l="0" t="0" r="r" b="b"/>
              <a:pathLst>
                <a:path w="65" h="58">
                  <a:moveTo>
                    <a:pt x="41" y="58"/>
                  </a:moveTo>
                  <a:cubicBezTo>
                    <a:pt x="49" y="45"/>
                    <a:pt x="57" y="31"/>
                    <a:pt x="65" y="17"/>
                  </a:cubicBezTo>
                  <a:cubicBezTo>
                    <a:pt x="47" y="5"/>
                    <a:pt x="24" y="0"/>
                    <a:pt x="0" y="6"/>
                  </a:cubicBezTo>
                  <a:cubicBezTo>
                    <a:pt x="12" y="52"/>
                    <a:pt x="12" y="52"/>
                    <a:pt x="12" y="52"/>
                  </a:cubicBezTo>
                  <a:cubicBezTo>
                    <a:pt x="23" y="50"/>
                    <a:pt x="33" y="53"/>
                    <a:pt x="41" y="58"/>
                  </a:cubicBezTo>
                  <a:close/>
                </a:path>
              </a:pathLst>
            </a:custGeom>
            <a:solidFill>
              <a:srgbClr val="3853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81" name="Rectangle 83">
              <a:extLst>
                <a:ext uri="{FF2B5EF4-FFF2-40B4-BE49-F238E27FC236}">
                  <a16:creationId xmlns:a16="http://schemas.microsoft.com/office/drawing/2014/main" xmlns="" id="{1D8087F7-BEB0-4937-914B-4D0530917444}"/>
                </a:ext>
              </a:extLst>
            </p:cNvPr>
            <p:cNvSpPr>
              <a:spLocks noChangeArrowheads="1"/>
            </p:cNvSpPr>
            <p:nvPr/>
          </p:nvSpPr>
          <p:spPr bwMode="auto">
            <a:xfrm>
              <a:off x="12693926" y="7168038"/>
              <a:ext cx="3642706" cy="51497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82" name="Rectangle 84">
              <a:extLst>
                <a:ext uri="{FF2B5EF4-FFF2-40B4-BE49-F238E27FC236}">
                  <a16:creationId xmlns:a16="http://schemas.microsoft.com/office/drawing/2014/main" xmlns="" id="{09242C3C-0001-4F79-9378-99BA6D0E3175}"/>
                </a:ext>
              </a:extLst>
            </p:cNvPr>
            <p:cNvSpPr>
              <a:spLocks noChangeArrowheads="1"/>
            </p:cNvSpPr>
            <p:nvPr/>
          </p:nvSpPr>
          <p:spPr bwMode="auto">
            <a:xfrm>
              <a:off x="12693926" y="7168038"/>
              <a:ext cx="3642706" cy="5149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83" name="Rectangle 85">
              <a:extLst>
                <a:ext uri="{FF2B5EF4-FFF2-40B4-BE49-F238E27FC236}">
                  <a16:creationId xmlns:a16="http://schemas.microsoft.com/office/drawing/2014/main" xmlns="" id="{3AC5D05F-68C7-4C6E-81C2-466897638DFA}"/>
                </a:ext>
              </a:extLst>
            </p:cNvPr>
            <p:cNvSpPr>
              <a:spLocks noChangeArrowheads="1"/>
            </p:cNvSpPr>
            <p:nvPr/>
          </p:nvSpPr>
          <p:spPr bwMode="auto">
            <a:xfrm>
              <a:off x="13074785" y="7516185"/>
              <a:ext cx="446285" cy="133185"/>
            </a:xfrm>
            <a:prstGeom prst="rect">
              <a:avLst/>
            </a:prstGeom>
            <a:solidFill>
              <a:srgbClr val="F99B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84" name="Rectangle 86">
              <a:extLst>
                <a:ext uri="{FF2B5EF4-FFF2-40B4-BE49-F238E27FC236}">
                  <a16:creationId xmlns:a16="http://schemas.microsoft.com/office/drawing/2014/main" xmlns="" id="{105BAD3B-F4FF-4D04-9885-DFE35391F97E}"/>
                </a:ext>
              </a:extLst>
            </p:cNvPr>
            <p:cNvSpPr>
              <a:spLocks noChangeArrowheads="1"/>
            </p:cNvSpPr>
            <p:nvPr/>
          </p:nvSpPr>
          <p:spPr bwMode="auto">
            <a:xfrm>
              <a:off x="13074785" y="7815266"/>
              <a:ext cx="446285" cy="130848"/>
            </a:xfrm>
            <a:prstGeom prst="rect">
              <a:avLst/>
            </a:prstGeom>
            <a:solidFill>
              <a:srgbClr val="19B0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85" name="Rectangle 87">
              <a:extLst>
                <a:ext uri="{FF2B5EF4-FFF2-40B4-BE49-F238E27FC236}">
                  <a16:creationId xmlns:a16="http://schemas.microsoft.com/office/drawing/2014/main" xmlns="" id="{0572D65E-A13B-4009-B5BF-87228611B3B0}"/>
                </a:ext>
              </a:extLst>
            </p:cNvPr>
            <p:cNvSpPr>
              <a:spLocks noChangeArrowheads="1"/>
            </p:cNvSpPr>
            <p:nvPr/>
          </p:nvSpPr>
          <p:spPr bwMode="auto">
            <a:xfrm>
              <a:off x="13074785" y="8128366"/>
              <a:ext cx="446285" cy="133185"/>
            </a:xfrm>
            <a:prstGeom prst="rect">
              <a:avLst/>
            </a:prstGeom>
            <a:solidFill>
              <a:srgbClr val="A7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86" name="Rectangle 88">
              <a:extLst>
                <a:ext uri="{FF2B5EF4-FFF2-40B4-BE49-F238E27FC236}">
                  <a16:creationId xmlns:a16="http://schemas.microsoft.com/office/drawing/2014/main" xmlns="" id="{A57354D8-4684-4856-8F2C-993DBD5AF6B8}"/>
                </a:ext>
              </a:extLst>
            </p:cNvPr>
            <p:cNvSpPr>
              <a:spLocks noChangeArrowheads="1"/>
            </p:cNvSpPr>
            <p:nvPr/>
          </p:nvSpPr>
          <p:spPr bwMode="auto">
            <a:xfrm>
              <a:off x="13074785" y="8427446"/>
              <a:ext cx="446285" cy="133185"/>
            </a:xfrm>
            <a:prstGeom prst="rect">
              <a:avLst/>
            </a:prstGeom>
            <a:solidFill>
              <a:srgbClr val="4E8E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87" name="Rectangle 89">
              <a:extLst>
                <a:ext uri="{FF2B5EF4-FFF2-40B4-BE49-F238E27FC236}">
                  <a16:creationId xmlns:a16="http://schemas.microsoft.com/office/drawing/2014/main" xmlns="" id="{42A45D34-6282-41F5-8CF9-7B7B6C1CE002}"/>
                </a:ext>
              </a:extLst>
            </p:cNvPr>
            <p:cNvSpPr>
              <a:spLocks noChangeArrowheads="1"/>
            </p:cNvSpPr>
            <p:nvPr/>
          </p:nvSpPr>
          <p:spPr bwMode="auto">
            <a:xfrm>
              <a:off x="13836506" y="7516185"/>
              <a:ext cx="2119265" cy="149540"/>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88" name="Rectangle 90">
              <a:extLst>
                <a:ext uri="{FF2B5EF4-FFF2-40B4-BE49-F238E27FC236}">
                  <a16:creationId xmlns:a16="http://schemas.microsoft.com/office/drawing/2014/main" xmlns="" id="{2C7D54D3-3423-42CC-9815-B007F5200C88}"/>
                </a:ext>
              </a:extLst>
            </p:cNvPr>
            <p:cNvSpPr>
              <a:spLocks noChangeArrowheads="1"/>
            </p:cNvSpPr>
            <p:nvPr/>
          </p:nvSpPr>
          <p:spPr bwMode="auto">
            <a:xfrm>
              <a:off x="13836506" y="7516185"/>
              <a:ext cx="2119265" cy="14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89" name="Rectangle 91">
              <a:extLst>
                <a:ext uri="{FF2B5EF4-FFF2-40B4-BE49-F238E27FC236}">
                  <a16:creationId xmlns:a16="http://schemas.microsoft.com/office/drawing/2014/main" xmlns="" id="{70193562-54AD-452E-8317-E5E1F2DECEEE}"/>
                </a:ext>
              </a:extLst>
            </p:cNvPr>
            <p:cNvSpPr>
              <a:spLocks noChangeArrowheads="1"/>
            </p:cNvSpPr>
            <p:nvPr/>
          </p:nvSpPr>
          <p:spPr bwMode="auto">
            <a:xfrm>
              <a:off x="13836506" y="7962470"/>
              <a:ext cx="2119265" cy="149540"/>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90" name="Rectangle 92">
              <a:extLst>
                <a:ext uri="{FF2B5EF4-FFF2-40B4-BE49-F238E27FC236}">
                  <a16:creationId xmlns:a16="http://schemas.microsoft.com/office/drawing/2014/main" xmlns="" id="{6E9AAA5E-07A3-45B5-A324-A836E4E8D02A}"/>
                </a:ext>
              </a:extLst>
            </p:cNvPr>
            <p:cNvSpPr>
              <a:spLocks noChangeArrowheads="1"/>
            </p:cNvSpPr>
            <p:nvPr/>
          </p:nvSpPr>
          <p:spPr bwMode="auto">
            <a:xfrm>
              <a:off x="13836506" y="8411091"/>
              <a:ext cx="2119265" cy="149540"/>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91" name="Rectangle 93">
              <a:extLst>
                <a:ext uri="{FF2B5EF4-FFF2-40B4-BE49-F238E27FC236}">
                  <a16:creationId xmlns:a16="http://schemas.microsoft.com/office/drawing/2014/main" xmlns="" id="{CE13FC25-7010-484F-8B40-36759A8B7A58}"/>
                </a:ext>
              </a:extLst>
            </p:cNvPr>
            <p:cNvSpPr>
              <a:spLocks noChangeArrowheads="1"/>
            </p:cNvSpPr>
            <p:nvPr/>
          </p:nvSpPr>
          <p:spPr bwMode="auto">
            <a:xfrm>
              <a:off x="13836506" y="8196127"/>
              <a:ext cx="2119265" cy="147204"/>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92" name="Rectangle 94">
              <a:extLst>
                <a:ext uri="{FF2B5EF4-FFF2-40B4-BE49-F238E27FC236}">
                  <a16:creationId xmlns:a16="http://schemas.microsoft.com/office/drawing/2014/main" xmlns="" id="{EAF15C07-FB83-4F75-9E16-CF2758E3DE09}"/>
                </a:ext>
              </a:extLst>
            </p:cNvPr>
            <p:cNvSpPr>
              <a:spLocks noChangeArrowheads="1"/>
            </p:cNvSpPr>
            <p:nvPr/>
          </p:nvSpPr>
          <p:spPr bwMode="auto">
            <a:xfrm>
              <a:off x="13836506" y="7747506"/>
              <a:ext cx="2119265" cy="149540"/>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93" name="Rectangle 95">
              <a:extLst>
                <a:ext uri="{FF2B5EF4-FFF2-40B4-BE49-F238E27FC236}">
                  <a16:creationId xmlns:a16="http://schemas.microsoft.com/office/drawing/2014/main" xmlns="" id="{90331086-3601-4BB8-ADAD-8E29CB7BE2F7}"/>
                </a:ext>
              </a:extLst>
            </p:cNvPr>
            <p:cNvSpPr>
              <a:spLocks noChangeArrowheads="1"/>
            </p:cNvSpPr>
            <p:nvPr/>
          </p:nvSpPr>
          <p:spPr bwMode="auto">
            <a:xfrm>
              <a:off x="13039738" y="10862147"/>
              <a:ext cx="2916033" cy="147204"/>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94" name="Rectangle 96">
              <a:extLst>
                <a:ext uri="{FF2B5EF4-FFF2-40B4-BE49-F238E27FC236}">
                  <a16:creationId xmlns:a16="http://schemas.microsoft.com/office/drawing/2014/main" xmlns="" id="{4361C6E4-5933-445A-87B2-403CBC99A6A8}"/>
                </a:ext>
              </a:extLst>
            </p:cNvPr>
            <p:cNvSpPr>
              <a:spLocks noChangeArrowheads="1"/>
            </p:cNvSpPr>
            <p:nvPr/>
          </p:nvSpPr>
          <p:spPr bwMode="auto">
            <a:xfrm>
              <a:off x="13039738" y="11308431"/>
              <a:ext cx="2916033" cy="149540"/>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95" name="Rectangle 97">
              <a:extLst>
                <a:ext uri="{FF2B5EF4-FFF2-40B4-BE49-F238E27FC236}">
                  <a16:creationId xmlns:a16="http://schemas.microsoft.com/office/drawing/2014/main" xmlns="" id="{F7D4170D-8027-45AF-8FE2-7B9A0D362C38}"/>
                </a:ext>
              </a:extLst>
            </p:cNvPr>
            <p:cNvSpPr>
              <a:spLocks noChangeArrowheads="1"/>
            </p:cNvSpPr>
            <p:nvPr/>
          </p:nvSpPr>
          <p:spPr bwMode="auto">
            <a:xfrm>
              <a:off x="13039738" y="11754715"/>
              <a:ext cx="2916033" cy="149540"/>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96" name="Rectangle 98">
              <a:extLst>
                <a:ext uri="{FF2B5EF4-FFF2-40B4-BE49-F238E27FC236}">
                  <a16:creationId xmlns:a16="http://schemas.microsoft.com/office/drawing/2014/main" xmlns="" id="{1A2BCB8A-6D39-4DAB-89E8-A299550E4310}"/>
                </a:ext>
              </a:extLst>
            </p:cNvPr>
            <p:cNvSpPr>
              <a:spLocks noChangeArrowheads="1"/>
            </p:cNvSpPr>
            <p:nvPr/>
          </p:nvSpPr>
          <p:spPr bwMode="auto">
            <a:xfrm>
              <a:off x="13039738" y="11523395"/>
              <a:ext cx="2916033" cy="149540"/>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97" name="Freeform 99">
              <a:extLst>
                <a:ext uri="{FF2B5EF4-FFF2-40B4-BE49-F238E27FC236}">
                  <a16:creationId xmlns:a16="http://schemas.microsoft.com/office/drawing/2014/main" xmlns="" id="{9A0F173F-4C0B-4E53-8FFD-BD086FC04C76}"/>
                </a:ext>
              </a:extLst>
            </p:cNvPr>
            <p:cNvSpPr>
              <a:spLocks/>
            </p:cNvSpPr>
            <p:nvPr/>
          </p:nvSpPr>
          <p:spPr bwMode="auto">
            <a:xfrm>
              <a:off x="13039738" y="11077111"/>
              <a:ext cx="2916033" cy="165897"/>
            </a:xfrm>
            <a:custGeom>
              <a:avLst/>
              <a:gdLst>
                <a:gd name="T0" fmla="*/ 0 w 1248"/>
                <a:gd name="T1" fmla="*/ 71 h 71"/>
                <a:gd name="T2" fmla="*/ 1248 w 1248"/>
                <a:gd name="T3" fmla="*/ 64 h 71"/>
                <a:gd name="T4" fmla="*/ 1248 w 1248"/>
                <a:gd name="T5" fmla="*/ 0 h 71"/>
                <a:gd name="T6" fmla="*/ 0 w 1248"/>
                <a:gd name="T7" fmla="*/ 7 h 71"/>
                <a:gd name="T8" fmla="*/ 0 w 1248"/>
                <a:gd name="T9" fmla="*/ 71 h 71"/>
              </a:gdLst>
              <a:ahLst/>
              <a:cxnLst>
                <a:cxn ang="0">
                  <a:pos x="T0" y="T1"/>
                </a:cxn>
                <a:cxn ang="0">
                  <a:pos x="T2" y="T3"/>
                </a:cxn>
                <a:cxn ang="0">
                  <a:pos x="T4" y="T5"/>
                </a:cxn>
                <a:cxn ang="0">
                  <a:pos x="T6" y="T7"/>
                </a:cxn>
                <a:cxn ang="0">
                  <a:pos x="T8" y="T9"/>
                </a:cxn>
              </a:cxnLst>
              <a:rect l="0" t="0" r="r" b="b"/>
              <a:pathLst>
                <a:path w="1248" h="71">
                  <a:moveTo>
                    <a:pt x="0" y="71"/>
                  </a:moveTo>
                  <a:lnTo>
                    <a:pt x="1248" y="64"/>
                  </a:lnTo>
                  <a:lnTo>
                    <a:pt x="1248" y="0"/>
                  </a:lnTo>
                  <a:lnTo>
                    <a:pt x="0" y="7"/>
                  </a:lnTo>
                  <a:lnTo>
                    <a:pt x="0" y="71"/>
                  </a:lnTo>
                  <a:close/>
                </a:path>
              </a:pathLst>
            </a:custGeom>
            <a:solidFill>
              <a:srgbClr val="CD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98" name="Rectangle 100">
              <a:extLst>
                <a:ext uri="{FF2B5EF4-FFF2-40B4-BE49-F238E27FC236}">
                  <a16:creationId xmlns:a16="http://schemas.microsoft.com/office/drawing/2014/main" xmlns="" id="{7CD98BC4-1D33-41FE-9A83-1884DDC67D9F}"/>
                </a:ext>
              </a:extLst>
            </p:cNvPr>
            <p:cNvSpPr>
              <a:spLocks noChangeArrowheads="1"/>
            </p:cNvSpPr>
            <p:nvPr/>
          </p:nvSpPr>
          <p:spPr bwMode="auto">
            <a:xfrm>
              <a:off x="13039738" y="9338706"/>
              <a:ext cx="2916033" cy="147204"/>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99" name="Rectangle 101">
              <a:extLst>
                <a:ext uri="{FF2B5EF4-FFF2-40B4-BE49-F238E27FC236}">
                  <a16:creationId xmlns:a16="http://schemas.microsoft.com/office/drawing/2014/main" xmlns="" id="{E8E39912-8210-44F2-859C-044773A3506C}"/>
                </a:ext>
              </a:extLst>
            </p:cNvPr>
            <p:cNvSpPr>
              <a:spLocks noChangeArrowheads="1"/>
            </p:cNvSpPr>
            <p:nvPr/>
          </p:nvSpPr>
          <p:spPr bwMode="auto">
            <a:xfrm>
              <a:off x="13039738" y="9784991"/>
              <a:ext cx="2916033" cy="149540"/>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100" name="Rectangle 102">
              <a:extLst>
                <a:ext uri="{FF2B5EF4-FFF2-40B4-BE49-F238E27FC236}">
                  <a16:creationId xmlns:a16="http://schemas.microsoft.com/office/drawing/2014/main" xmlns="" id="{B156B254-EB72-43A0-A764-94F21650FAA6}"/>
                </a:ext>
              </a:extLst>
            </p:cNvPr>
            <p:cNvSpPr>
              <a:spLocks noChangeArrowheads="1"/>
            </p:cNvSpPr>
            <p:nvPr/>
          </p:nvSpPr>
          <p:spPr bwMode="auto">
            <a:xfrm>
              <a:off x="13039738" y="10231274"/>
              <a:ext cx="2916033" cy="149540"/>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101" name="Rectangle 103">
              <a:extLst>
                <a:ext uri="{FF2B5EF4-FFF2-40B4-BE49-F238E27FC236}">
                  <a16:creationId xmlns:a16="http://schemas.microsoft.com/office/drawing/2014/main" xmlns="" id="{A477CEC0-D4D4-4F9C-AB36-8FBC6446F074}"/>
                </a:ext>
              </a:extLst>
            </p:cNvPr>
            <p:cNvSpPr>
              <a:spLocks noChangeArrowheads="1"/>
            </p:cNvSpPr>
            <p:nvPr/>
          </p:nvSpPr>
          <p:spPr bwMode="auto">
            <a:xfrm>
              <a:off x="13039738" y="10016310"/>
              <a:ext cx="2916033" cy="149540"/>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102" name="Rectangle 104">
              <a:extLst>
                <a:ext uri="{FF2B5EF4-FFF2-40B4-BE49-F238E27FC236}">
                  <a16:creationId xmlns:a16="http://schemas.microsoft.com/office/drawing/2014/main" xmlns="" id="{152A1E3B-C5CC-4D1E-A8EC-F4103ECBCA5E}"/>
                </a:ext>
              </a:extLst>
            </p:cNvPr>
            <p:cNvSpPr>
              <a:spLocks noChangeArrowheads="1"/>
            </p:cNvSpPr>
            <p:nvPr/>
          </p:nvSpPr>
          <p:spPr bwMode="auto">
            <a:xfrm>
              <a:off x="13039738" y="9570027"/>
              <a:ext cx="2916033" cy="149540"/>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103" name="Freeform 105">
              <a:extLst>
                <a:ext uri="{FF2B5EF4-FFF2-40B4-BE49-F238E27FC236}">
                  <a16:creationId xmlns:a16="http://schemas.microsoft.com/office/drawing/2014/main" xmlns="" id="{A43F4E17-FDA7-4EA4-8424-EB31D21FD1B3}"/>
                </a:ext>
              </a:extLst>
            </p:cNvPr>
            <p:cNvSpPr>
              <a:spLocks noEditPoints="1"/>
            </p:cNvSpPr>
            <p:nvPr/>
          </p:nvSpPr>
          <p:spPr bwMode="auto">
            <a:xfrm>
              <a:off x="15226763" y="5132889"/>
              <a:ext cx="3974498" cy="6937263"/>
            </a:xfrm>
            <a:custGeom>
              <a:avLst/>
              <a:gdLst>
                <a:gd name="T0" fmla="*/ 131 w 240"/>
                <a:gd name="T1" fmla="*/ 197 h 419"/>
                <a:gd name="T2" fmla="*/ 154 w 240"/>
                <a:gd name="T3" fmla="*/ 258 h 419"/>
                <a:gd name="T4" fmla="*/ 152 w 240"/>
                <a:gd name="T5" fmla="*/ 259 h 419"/>
                <a:gd name="T6" fmla="*/ 147 w 240"/>
                <a:gd name="T7" fmla="*/ 270 h 419"/>
                <a:gd name="T8" fmla="*/ 201 w 240"/>
                <a:gd name="T9" fmla="*/ 412 h 419"/>
                <a:gd name="T10" fmla="*/ 212 w 240"/>
                <a:gd name="T11" fmla="*/ 417 h 419"/>
                <a:gd name="T12" fmla="*/ 234 w 240"/>
                <a:gd name="T13" fmla="*/ 409 h 419"/>
                <a:gd name="T14" fmla="*/ 239 w 240"/>
                <a:gd name="T15" fmla="*/ 398 h 419"/>
                <a:gd name="T16" fmla="*/ 185 w 240"/>
                <a:gd name="T17" fmla="*/ 255 h 419"/>
                <a:gd name="T18" fmla="*/ 174 w 240"/>
                <a:gd name="T19" fmla="*/ 250 h 419"/>
                <a:gd name="T20" fmla="*/ 171 w 240"/>
                <a:gd name="T21" fmla="*/ 251 h 419"/>
                <a:gd name="T22" fmla="*/ 149 w 240"/>
                <a:gd name="T23" fmla="*/ 190 h 419"/>
                <a:gd name="T24" fmla="*/ 194 w 240"/>
                <a:gd name="T25" fmla="*/ 73 h 419"/>
                <a:gd name="T26" fmla="*/ 73 w 240"/>
                <a:gd name="T27" fmla="*/ 19 h 419"/>
                <a:gd name="T28" fmla="*/ 19 w 240"/>
                <a:gd name="T29" fmla="*/ 140 h 419"/>
                <a:gd name="T30" fmla="*/ 131 w 240"/>
                <a:gd name="T31" fmla="*/ 197 h 419"/>
                <a:gd name="T32" fmla="*/ 133 w 240"/>
                <a:gd name="T33" fmla="*/ 175 h 419"/>
                <a:gd name="T34" fmla="*/ 38 w 240"/>
                <a:gd name="T35" fmla="*/ 132 h 419"/>
                <a:gd name="T36" fmla="*/ 81 w 240"/>
                <a:gd name="T37" fmla="*/ 38 h 419"/>
                <a:gd name="T38" fmla="*/ 175 w 240"/>
                <a:gd name="T39" fmla="*/ 80 h 419"/>
                <a:gd name="T40" fmla="*/ 133 w 240"/>
                <a:gd name="T41" fmla="*/ 175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0" h="419">
                  <a:moveTo>
                    <a:pt x="131" y="197"/>
                  </a:moveTo>
                  <a:cubicBezTo>
                    <a:pt x="154" y="258"/>
                    <a:pt x="154" y="258"/>
                    <a:pt x="154" y="258"/>
                  </a:cubicBezTo>
                  <a:cubicBezTo>
                    <a:pt x="152" y="259"/>
                    <a:pt x="152" y="259"/>
                    <a:pt x="152" y="259"/>
                  </a:cubicBezTo>
                  <a:cubicBezTo>
                    <a:pt x="147" y="260"/>
                    <a:pt x="145" y="265"/>
                    <a:pt x="147" y="270"/>
                  </a:cubicBezTo>
                  <a:cubicBezTo>
                    <a:pt x="201" y="412"/>
                    <a:pt x="201" y="412"/>
                    <a:pt x="201" y="412"/>
                  </a:cubicBezTo>
                  <a:cubicBezTo>
                    <a:pt x="202" y="417"/>
                    <a:pt x="207" y="419"/>
                    <a:pt x="212" y="417"/>
                  </a:cubicBezTo>
                  <a:cubicBezTo>
                    <a:pt x="234" y="409"/>
                    <a:pt x="234" y="409"/>
                    <a:pt x="234" y="409"/>
                  </a:cubicBezTo>
                  <a:cubicBezTo>
                    <a:pt x="238" y="407"/>
                    <a:pt x="240" y="403"/>
                    <a:pt x="239" y="398"/>
                  </a:cubicBezTo>
                  <a:cubicBezTo>
                    <a:pt x="185" y="255"/>
                    <a:pt x="185" y="255"/>
                    <a:pt x="185" y="255"/>
                  </a:cubicBezTo>
                  <a:cubicBezTo>
                    <a:pt x="183" y="251"/>
                    <a:pt x="178" y="249"/>
                    <a:pt x="174" y="250"/>
                  </a:cubicBezTo>
                  <a:cubicBezTo>
                    <a:pt x="171" y="251"/>
                    <a:pt x="171" y="251"/>
                    <a:pt x="171" y="251"/>
                  </a:cubicBezTo>
                  <a:cubicBezTo>
                    <a:pt x="149" y="190"/>
                    <a:pt x="149" y="190"/>
                    <a:pt x="149" y="190"/>
                  </a:cubicBezTo>
                  <a:cubicBezTo>
                    <a:pt x="191" y="169"/>
                    <a:pt x="212" y="119"/>
                    <a:pt x="194" y="73"/>
                  </a:cubicBezTo>
                  <a:cubicBezTo>
                    <a:pt x="176" y="25"/>
                    <a:pt x="122" y="0"/>
                    <a:pt x="73" y="19"/>
                  </a:cubicBezTo>
                  <a:cubicBezTo>
                    <a:pt x="25" y="37"/>
                    <a:pt x="0" y="91"/>
                    <a:pt x="19" y="140"/>
                  </a:cubicBezTo>
                  <a:cubicBezTo>
                    <a:pt x="36" y="185"/>
                    <a:pt x="85" y="210"/>
                    <a:pt x="131" y="197"/>
                  </a:cubicBezTo>
                  <a:moveTo>
                    <a:pt x="133" y="175"/>
                  </a:moveTo>
                  <a:cubicBezTo>
                    <a:pt x="95" y="189"/>
                    <a:pt x="52" y="170"/>
                    <a:pt x="38" y="132"/>
                  </a:cubicBezTo>
                  <a:cubicBezTo>
                    <a:pt x="24" y="94"/>
                    <a:pt x="43" y="52"/>
                    <a:pt x="81" y="38"/>
                  </a:cubicBezTo>
                  <a:cubicBezTo>
                    <a:pt x="119" y="23"/>
                    <a:pt x="161" y="43"/>
                    <a:pt x="175" y="80"/>
                  </a:cubicBezTo>
                  <a:cubicBezTo>
                    <a:pt x="190" y="118"/>
                    <a:pt x="171" y="161"/>
                    <a:pt x="133" y="175"/>
                  </a:cubicBezTo>
                </a:path>
              </a:pathLst>
            </a:custGeom>
            <a:solidFill>
              <a:srgbClr val="2A2F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104" name="Freeform 106">
              <a:extLst>
                <a:ext uri="{FF2B5EF4-FFF2-40B4-BE49-F238E27FC236}">
                  <a16:creationId xmlns:a16="http://schemas.microsoft.com/office/drawing/2014/main" xmlns="" id="{01AA13D1-7FD1-4357-BF9D-ADB72FCA2ADF}"/>
                </a:ext>
              </a:extLst>
            </p:cNvPr>
            <p:cNvSpPr>
              <a:spLocks noEditPoints="1"/>
            </p:cNvSpPr>
            <p:nvPr/>
          </p:nvSpPr>
          <p:spPr bwMode="auto">
            <a:xfrm>
              <a:off x="15773519" y="5677309"/>
              <a:ext cx="2581905" cy="2434701"/>
            </a:xfrm>
            <a:custGeom>
              <a:avLst/>
              <a:gdLst>
                <a:gd name="T0" fmla="*/ 87 w 156"/>
                <a:gd name="T1" fmla="*/ 146 h 147"/>
                <a:gd name="T2" fmla="*/ 60 w 156"/>
                <a:gd name="T3" fmla="*/ 146 h 147"/>
                <a:gd name="T4" fmla="*/ 74 w 156"/>
                <a:gd name="T5" fmla="*/ 147 h 147"/>
                <a:gd name="T6" fmla="*/ 87 w 156"/>
                <a:gd name="T7" fmla="*/ 146 h 147"/>
                <a:gd name="T8" fmla="*/ 65 w 156"/>
                <a:gd name="T9" fmla="*/ 0 h 147"/>
                <a:gd name="T10" fmla="*/ 48 w 156"/>
                <a:gd name="T11" fmla="*/ 5 h 147"/>
                <a:gd name="T12" fmla="*/ 6 w 156"/>
                <a:gd name="T13" fmla="*/ 45 h 147"/>
                <a:gd name="T14" fmla="*/ 15 w 156"/>
                <a:gd name="T15" fmla="*/ 51 h 147"/>
                <a:gd name="T16" fmla="*/ 0 w 156"/>
                <a:gd name="T17" fmla="*/ 76 h 147"/>
                <a:gd name="T18" fmla="*/ 1 w 156"/>
                <a:gd name="T19" fmla="*/ 83 h 147"/>
                <a:gd name="T20" fmla="*/ 19 w 156"/>
                <a:gd name="T21" fmla="*/ 53 h 147"/>
                <a:gd name="T22" fmla="*/ 31 w 156"/>
                <a:gd name="T23" fmla="*/ 55 h 147"/>
                <a:gd name="T24" fmla="*/ 41 w 156"/>
                <a:gd name="T25" fmla="*/ 54 h 147"/>
                <a:gd name="T26" fmla="*/ 69 w 156"/>
                <a:gd name="T27" fmla="*/ 20 h 147"/>
                <a:gd name="T28" fmla="*/ 117 w 156"/>
                <a:gd name="T29" fmla="*/ 20 h 147"/>
                <a:gd name="T30" fmla="*/ 117 w 156"/>
                <a:gd name="T31" fmla="*/ 20 h 147"/>
                <a:gd name="T32" fmla="*/ 53 w 156"/>
                <a:gd name="T33" fmla="*/ 100 h 147"/>
                <a:gd name="T34" fmla="*/ 34 w 156"/>
                <a:gd name="T35" fmla="*/ 103 h 147"/>
                <a:gd name="T36" fmla="*/ 34 w 156"/>
                <a:gd name="T37" fmla="*/ 132 h 147"/>
                <a:gd name="T38" fmla="*/ 81 w 156"/>
                <a:gd name="T39" fmla="*/ 132 h 147"/>
                <a:gd name="T40" fmla="*/ 81 w 156"/>
                <a:gd name="T41" fmla="*/ 137 h 147"/>
                <a:gd name="T42" fmla="*/ 36 w 156"/>
                <a:gd name="T43" fmla="*/ 137 h 147"/>
                <a:gd name="T44" fmla="*/ 46 w 156"/>
                <a:gd name="T45" fmla="*/ 141 h 147"/>
                <a:gd name="T46" fmla="*/ 101 w 156"/>
                <a:gd name="T47" fmla="*/ 141 h 147"/>
                <a:gd name="T48" fmla="*/ 142 w 156"/>
                <a:gd name="T49" fmla="*/ 47 h 147"/>
                <a:gd name="T50" fmla="*/ 117 w 156"/>
                <a:gd name="T51" fmla="*/ 14 h 147"/>
                <a:gd name="T52" fmla="*/ 117 w 156"/>
                <a:gd name="T53" fmla="*/ 16 h 147"/>
                <a:gd name="T54" fmla="*/ 69 w 156"/>
                <a:gd name="T55" fmla="*/ 16 h 147"/>
                <a:gd name="T56" fmla="*/ 69 w 156"/>
                <a:gd name="T57" fmla="*/ 13 h 147"/>
                <a:gd name="T58" fmla="*/ 99 w 156"/>
                <a:gd name="T59" fmla="*/ 5 h 147"/>
                <a:gd name="T60" fmla="*/ 92 w 156"/>
                <a:gd name="T61" fmla="*/ 2 h 147"/>
                <a:gd name="T62" fmla="*/ 68 w 156"/>
                <a:gd name="T63" fmla="*/ 9 h 147"/>
                <a:gd name="T64" fmla="*/ 68 w 156"/>
                <a:gd name="T65" fmla="*/ 8 h 147"/>
                <a:gd name="T66" fmla="*/ 65 w 156"/>
                <a:gd name="T6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6" h="147">
                  <a:moveTo>
                    <a:pt x="87" y="146"/>
                  </a:moveTo>
                  <a:cubicBezTo>
                    <a:pt x="60" y="146"/>
                    <a:pt x="60" y="146"/>
                    <a:pt x="60" y="146"/>
                  </a:cubicBezTo>
                  <a:cubicBezTo>
                    <a:pt x="65" y="147"/>
                    <a:pt x="69" y="147"/>
                    <a:pt x="74" y="147"/>
                  </a:cubicBezTo>
                  <a:cubicBezTo>
                    <a:pt x="78" y="147"/>
                    <a:pt x="82" y="147"/>
                    <a:pt x="87" y="146"/>
                  </a:cubicBezTo>
                  <a:moveTo>
                    <a:pt x="65" y="0"/>
                  </a:moveTo>
                  <a:cubicBezTo>
                    <a:pt x="59" y="1"/>
                    <a:pt x="53" y="3"/>
                    <a:pt x="48" y="5"/>
                  </a:cubicBezTo>
                  <a:cubicBezTo>
                    <a:pt x="28" y="12"/>
                    <a:pt x="13" y="27"/>
                    <a:pt x="6" y="45"/>
                  </a:cubicBezTo>
                  <a:cubicBezTo>
                    <a:pt x="9" y="47"/>
                    <a:pt x="12" y="49"/>
                    <a:pt x="15" y="51"/>
                  </a:cubicBezTo>
                  <a:cubicBezTo>
                    <a:pt x="10" y="59"/>
                    <a:pt x="5" y="67"/>
                    <a:pt x="0" y="76"/>
                  </a:cubicBezTo>
                  <a:cubicBezTo>
                    <a:pt x="0" y="78"/>
                    <a:pt x="0" y="80"/>
                    <a:pt x="1" y="83"/>
                  </a:cubicBezTo>
                  <a:cubicBezTo>
                    <a:pt x="19" y="53"/>
                    <a:pt x="19" y="53"/>
                    <a:pt x="19" y="53"/>
                  </a:cubicBezTo>
                  <a:cubicBezTo>
                    <a:pt x="23" y="54"/>
                    <a:pt x="27" y="55"/>
                    <a:pt x="31" y="55"/>
                  </a:cubicBezTo>
                  <a:cubicBezTo>
                    <a:pt x="35" y="55"/>
                    <a:pt x="38" y="55"/>
                    <a:pt x="41" y="54"/>
                  </a:cubicBezTo>
                  <a:cubicBezTo>
                    <a:pt x="57" y="50"/>
                    <a:pt x="68" y="36"/>
                    <a:pt x="69" y="20"/>
                  </a:cubicBezTo>
                  <a:cubicBezTo>
                    <a:pt x="117" y="20"/>
                    <a:pt x="117" y="20"/>
                    <a:pt x="117" y="20"/>
                  </a:cubicBezTo>
                  <a:cubicBezTo>
                    <a:pt x="117" y="20"/>
                    <a:pt x="117" y="20"/>
                    <a:pt x="117" y="20"/>
                  </a:cubicBezTo>
                  <a:cubicBezTo>
                    <a:pt x="116" y="57"/>
                    <a:pt x="91" y="91"/>
                    <a:pt x="53" y="100"/>
                  </a:cubicBezTo>
                  <a:cubicBezTo>
                    <a:pt x="46" y="102"/>
                    <a:pt x="40" y="103"/>
                    <a:pt x="34" y="103"/>
                  </a:cubicBezTo>
                  <a:cubicBezTo>
                    <a:pt x="34" y="132"/>
                    <a:pt x="34" y="132"/>
                    <a:pt x="34" y="132"/>
                  </a:cubicBezTo>
                  <a:cubicBezTo>
                    <a:pt x="81" y="132"/>
                    <a:pt x="81" y="132"/>
                    <a:pt x="81" y="132"/>
                  </a:cubicBezTo>
                  <a:cubicBezTo>
                    <a:pt x="81" y="137"/>
                    <a:pt x="81" y="137"/>
                    <a:pt x="81" y="137"/>
                  </a:cubicBezTo>
                  <a:cubicBezTo>
                    <a:pt x="36" y="137"/>
                    <a:pt x="36" y="137"/>
                    <a:pt x="36" y="137"/>
                  </a:cubicBezTo>
                  <a:cubicBezTo>
                    <a:pt x="39" y="138"/>
                    <a:pt x="43" y="140"/>
                    <a:pt x="46" y="141"/>
                  </a:cubicBezTo>
                  <a:cubicBezTo>
                    <a:pt x="101" y="141"/>
                    <a:pt x="101" y="141"/>
                    <a:pt x="101" y="141"/>
                  </a:cubicBezTo>
                  <a:cubicBezTo>
                    <a:pt x="138" y="126"/>
                    <a:pt x="156" y="85"/>
                    <a:pt x="142" y="47"/>
                  </a:cubicBezTo>
                  <a:cubicBezTo>
                    <a:pt x="137" y="34"/>
                    <a:pt x="128" y="22"/>
                    <a:pt x="117" y="14"/>
                  </a:cubicBezTo>
                  <a:cubicBezTo>
                    <a:pt x="117" y="15"/>
                    <a:pt x="117" y="16"/>
                    <a:pt x="117" y="16"/>
                  </a:cubicBezTo>
                  <a:cubicBezTo>
                    <a:pt x="69" y="16"/>
                    <a:pt x="69" y="16"/>
                    <a:pt x="69" y="16"/>
                  </a:cubicBezTo>
                  <a:cubicBezTo>
                    <a:pt x="69" y="15"/>
                    <a:pt x="69" y="14"/>
                    <a:pt x="69" y="13"/>
                  </a:cubicBezTo>
                  <a:cubicBezTo>
                    <a:pt x="99" y="5"/>
                    <a:pt x="99" y="5"/>
                    <a:pt x="99" y="5"/>
                  </a:cubicBezTo>
                  <a:cubicBezTo>
                    <a:pt x="97" y="4"/>
                    <a:pt x="95" y="3"/>
                    <a:pt x="92" y="2"/>
                  </a:cubicBezTo>
                  <a:cubicBezTo>
                    <a:pt x="68" y="9"/>
                    <a:pt x="68" y="9"/>
                    <a:pt x="68" y="9"/>
                  </a:cubicBezTo>
                  <a:cubicBezTo>
                    <a:pt x="68" y="8"/>
                    <a:pt x="68" y="8"/>
                    <a:pt x="68" y="8"/>
                  </a:cubicBezTo>
                  <a:cubicBezTo>
                    <a:pt x="67" y="5"/>
                    <a:pt x="66" y="3"/>
                    <a:pt x="65"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105" name="Freeform 107">
              <a:extLst>
                <a:ext uri="{FF2B5EF4-FFF2-40B4-BE49-F238E27FC236}">
                  <a16:creationId xmlns:a16="http://schemas.microsoft.com/office/drawing/2014/main" xmlns="" id="{5A493B8C-D6F5-43F1-870F-3D7E8486750A}"/>
                </a:ext>
              </a:extLst>
            </p:cNvPr>
            <p:cNvSpPr>
              <a:spLocks/>
            </p:cNvSpPr>
            <p:nvPr/>
          </p:nvSpPr>
          <p:spPr bwMode="auto">
            <a:xfrm>
              <a:off x="16336630" y="7864334"/>
              <a:ext cx="778077" cy="81781"/>
            </a:xfrm>
            <a:custGeom>
              <a:avLst/>
              <a:gdLst>
                <a:gd name="T0" fmla="*/ 47 w 47"/>
                <a:gd name="T1" fmla="*/ 0 h 5"/>
                <a:gd name="T2" fmla="*/ 0 w 47"/>
                <a:gd name="T3" fmla="*/ 0 h 5"/>
                <a:gd name="T4" fmla="*/ 0 w 47"/>
                <a:gd name="T5" fmla="*/ 3 h 5"/>
                <a:gd name="T6" fmla="*/ 2 w 47"/>
                <a:gd name="T7" fmla="*/ 5 h 5"/>
                <a:gd name="T8" fmla="*/ 47 w 47"/>
                <a:gd name="T9" fmla="*/ 5 h 5"/>
                <a:gd name="T10" fmla="*/ 47 w 47"/>
                <a:gd name="T11" fmla="*/ 0 h 5"/>
              </a:gdLst>
              <a:ahLst/>
              <a:cxnLst>
                <a:cxn ang="0">
                  <a:pos x="T0" y="T1"/>
                </a:cxn>
                <a:cxn ang="0">
                  <a:pos x="T2" y="T3"/>
                </a:cxn>
                <a:cxn ang="0">
                  <a:pos x="T4" y="T5"/>
                </a:cxn>
                <a:cxn ang="0">
                  <a:pos x="T6" y="T7"/>
                </a:cxn>
                <a:cxn ang="0">
                  <a:pos x="T8" y="T9"/>
                </a:cxn>
                <a:cxn ang="0">
                  <a:pos x="T10" y="T11"/>
                </a:cxn>
              </a:cxnLst>
              <a:rect l="0" t="0" r="r" b="b"/>
              <a:pathLst>
                <a:path w="47" h="5">
                  <a:moveTo>
                    <a:pt x="47" y="0"/>
                  </a:moveTo>
                  <a:cubicBezTo>
                    <a:pt x="0" y="0"/>
                    <a:pt x="0" y="0"/>
                    <a:pt x="0" y="0"/>
                  </a:cubicBezTo>
                  <a:cubicBezTo>
                    <a:pt x="0" y="3"/>
                    <a:pt x="0" y="3"/>
                    <a:pt x="0" y="3"/>
                  </a:cubicBezTo>
                  <a:cubicBezTo>
                    <a:pt x="1" y="4"/>
                    <a:pt x="1" y="4"/>
                    <a:pt x="2" y="5"/>
                  </a:cubicBezTo>
                  <a:cubicBezTo>
                    <a:pt x="47" y="5"/>
                    <a:pt x="47" y="5"/>
                    <a:pt x="47" y="5"/>
                  </a:cubicBezTo>
                  <a:cubicBezTo>
                    <a:pt x="47" y="0"/>
                    <a:pt x="47" y="0"/>
                    <a:pt x="47" y="0"/>
                  </a:cubicBezTo>
                </a:path>
              </a:pathLst>
            </a:custGeom>
            <a:solidFill>
              <a:srgbClr val="E2B1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106" name="Freeform 108">
              <a:extLst>
                <a:ext uri="{FF2B5EF4-FFF2-40B4-BE49-F238E27FC236}">
                  <a16:creationId xmlns:a16="http://schemas.microsoft.com/office/drawing/2014/main" xmlns="" id="{0DD11FC6-B57D-4DAE-B81C-88125C130D55}"/>
                </a:ext>
              </a:extLst>
            </p:cNvPr>
            <p:cNvSpPr>
              <a:spLocks/>
            </p:cNvSpPr>
            <p:nvPr/>
          </p:nvSpPr>
          <p:spPr bwMode="auto">
            <a:xfrm>
              <a:off x="16535239" y="8013875"/>
              <a:ext cx="908925" cy="81781"/>
            </a:xfrm>
            <a:custGeom>
              <a:avLst/>
              <a:gdLst>
                <a:gd name="T0" fmla="*/ 55 w 55"/>
                <a:gd name="T1" fmla="*/ 0 h 5"/>
                <a:gd name="T2" fmla="*/ 0 w 55"/>
                <a:gd name="T3" fmla="*/ 0 h 5"/>
                <a:gd name="T4" fmla="*/ 14 w 55"/>
                <a:gd name="T5" fmla="*/ 5 h 5"/>
                <a:gd name="T6" fmla="*/ 41 w 55"/>
                <a:gd name="T7" fmla="*/ 5 h 5"/>
                <a:gd name="T8" fmla="*/ 54 w 55"/>
                <a:gd name="T9" fmla="*/ 1 h 5"/>
                <a:gd name="T10" fmla="*/ 55 w 55"/>
                <a:gd name="T11" fmla="*/ 0 h 5"/>
              </a:gdLst>
              <a:ahLst/>
              <a:cxnLst>
                <a:cxn ang="0">
                  <a:pos x="T0" y="T1"/>
                </a:cxn>
                <a:cxn ang="0">
                  <a:pos x="T2" y="T3"/>
                </a:cxn>
                <a:cxn ang="0">
                  <a:pos x="T4" y="T5"/>
                </a:cxn>
                <a:cxn ang="0">
                  <a:pos x="T6" y="T7"/>
                </a:cxn>
                <a:cxn ang="0">
                  <a:pos x="T8" y="T9"/>
                </a:cxn>
                <a:cxn ang="0">
                  <a:pos x="T10" y="T11"/>
                </a:cxn>
              </a:cxnLst>
              <a:rect l="0" t="0" r="r" b="b"/>
              <a:pathLst>
                <a:path w="55" h="5">
                  <a:moveTo>
                    <a:pt x="55" y="0"/>
                  </a:moveTo>
                  <a:cubicBezTo>
                    <a:pt x="0" y="0"/>
                    <a:pt x="0" y="0"/>
                    <a:pt x="0" y="0"/>
                  </a:cubicBezTo>
                  <a:cubicBezTo>
                    <a:pt x="5" y="2"/>
                    <a:pt x="9" y="4"/>
                    <a:pt x="14" y="5"/>
                  </a:cubicBezTo>
                  <a:cubicBezTo>
                    <a:pt x="41" y="5"/>
                    <a:pt x="41" y="5"/>
                    <a:pt x="41" y="5"/>
                  </a:cubicBezTo>
                  <a:cubicBezTo>
                    <a:pt x="45" y="4"/>
                    <a:pt x="49" y="3"/>
                    <a:pt x="54" y="1"/>
                  </a:cubicBezTo>
                  <a:cubicBezTo>
                    <a:pt x="54" y="1"/>
                    <a:pt x="55" y="1"/>
                    <a:pt x="55" y="0"/>
                  </a:cubicBezTo>
                </a:path>
              </a:pathLst>
            </a:custGeom>
            <a:solidFill>
              <a:srgbClr val="E2B1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107" name="Freeform 109">
              <a:extLst>
                <a:ext uri="{FF2B5EF4-FFF2-40B4-BE49-F238E27FC236}">
                  <a16:creationId xmlns:a16="http://schemas.microsoft.com/office/drawing/2014/main" xmlns="" id="{190749DA-8332-41ED-A25B-1873ABC9DFAF}"/>
                </a:ext>
              </a:extLst>
            </p:cNvPr>
            <p:cNvSpPr>
              <a:spLocks/>
            </p:cNvSpPr>
            <p:nvPr/>
          </p:nvSpPr>
          <p:spPr bwMode="auto">
            <a:xfrm>
              <a:off x="15773519" y="6422673"/>
              <a:ext cx="247676" cy="514044"/>
            </a:xfrm>
            <a:custGeom>
              <a:avLst/>
              <a:gdLst>
                <a:gd name="T0" fmla="*/ 6 w 15"/>
                <a:gd name="T1" fmla="*/ 0 h 31"/>
                <a:gd name="T2" fmla="*/ 0 w 15"/>
                <a:gd name="T3" fmla="*/ 31 h 31"/>
                <a:gd name="T4" fmla="*/ 15 w 15"/>
                <a:gd name="T5" fmla="*/ 6 h 31"/>
                <a:gd name="T6" fmla="*/ 6 w 15"/>
                <a:gd name="T7" fmla="*/ 0 h 31"/>
              </a:gdLst>
              <a:ahLst/>
              <a:cxnLst>
                <a:cxn ang="0">
                  <a:pos x="T0" y="T1"/>
                </a:cxn>
                <a:cxn ang="0">
                  <a:pos x="T2" y="T3"/>
                </a:cxn>
                <a:cxn ang="0">
                  <a:pos x="T4" y="T5"/>
                </a:cxn>
                <a:cxn ang="0">
                  <a:pos x="T6" y="T7"/>
                </a:cxn>
              </a:cxnLst>
              <a:rect l="0" t="0" r="r" b="b"/>
              <a:pathLst>
                <a:path w="15" h="31">
                  <a:moveTo>
                    <a:pt x="6" y="0"/>
                  </a:moveTo>
                  <a:cubicBezTo>
                    <a:pt x="2" y="10"/>
                    <a:pt x="0" y="20"/>
                    <a:pt x="0" y="31"/>
                  </a:cubicBezTo>
                  <a:cubicBezTo>
                    <a:pt x="5" y="22"/>
                    <a:pt x="10" y="14"/>
                    <a:pt x="15" y="6"/>
                  </a:cubicBezTo>
                  <a:cubicBezTo>
                    <a:pt x="12" y="4"/>
                    <a:pt x="9" y="2"/>
                    <a:pt x="6" y="0"/>
                  </a:cubicBezTo>
                </a:path>
              </a:pathLst>
            </a:custGeom>
            <a:solidFill>
              <a:srgbClr val="E2B1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108" name="Freeform 110">
              <a:extLst>
                <a:ext uri="{FF2B5EF4-FFF2-40B4-BE49-F238E27FC236}">
                  <a16:creationId xmlns:a16="http://schemas.microsoft.com/office/drawing/2014/main" xmlns="" id="{F72854E6-2439-4E8A-A19A-B4ADA5376195}"/>
                </a:ext>
              </a:extLst>
            </p:cNvPr>
            <p:cNvSpPr>
              <a:spLocks/>
            </p:cNvSpPr>
            <p:nvPr/>
          </p:nvSpPr>
          <p:spPr bwMode="auto">
            <a:xfrm>
              <a:off x="16848339" y="5677309"/>
              <a:ext cx="448620" cy="149540"/>
            </a:xfrm>
            <a:custGeom>
              <a:avLst/>
              <a:gdLst>
                <a:gd name="T0" fmla="*/ 9 w 27"/>
                <a:gd name="T1" fmla="*/ 0 h 9"/>
                <a:gd name="T2" fmla="*/ 0 w 27"/>
                <a:gd name="T3" fmla="*/ 0 h 9"/>
                <a:gd name="T4" fmla="*/ 3 w 27"/>
                <a:gd name="T5" fmla="*/ 8 h 9"/>
                <a:gd name="T6" fmla="*/ 3 w 27"/>
                <a:gd name="T7" fmla="*/ 9 h 9"/>
                <a:gd name="T8" fmla="*/ 27 w 27"/>
                <a:gd name="T9" fmla="*/ 2 h 9"/>
                <a:gd name="T10" fmla="*/ 9 w 27"/>
                <a:gd name="T11" fmla="*/ 0 h 9"/>
              </a:gdLst>
              <a:ahLst/>
              <a:cxnLst>
                <a:cxn ang="0">
                  <a:pos x="T0" y="T1"/>
                </a:cxn>
                <a:cxn ang="0">
                  <a:pos x="T2" y="T3"/>
                </a:cxn>
                <a:cxn ang="0">
                  <a:pos x="T4" y="T5"/>
                </a:cxn>
                <a:cxn ang="0">
                  <a:pos x="T6" y="T7"/>
                </a:cxn>
                <a:cxn ang="0">
                  <a:pos x="T8" y="T9"/>
                </a:cxn>
                <a:cxn ang="0">
                  <a:pos x="T10" y="T11"/>
                </a:cxn>
              </a:cxnLst>
              <a:rect l="0" t="0" r="r" b="b"/>
              <a:pathLst>
                <a:path w="27" h="9">
                  <a:moveTo>
                    <a:pt x="9" y="0"/>
                  </a:moveTo>
                  <a:cubicBezTo>
                    <a:pt x="6" y="0"/>
                    <a:pt x="3" y="0"/>
                    <a:pt x="0" y="0"/>
                  </a:cubicBezTo>
                  <a:cubicBezTo>
                    <a:pt x="1" y="3"/>
                    <a:pt x="2" y="5"/>
                    <a:pt x="3" y="8"/>
                  </a:cubicBezTo>
                  <a:cubicBezTo>
                    <a:pt x="3" y="8"/>
                    <a:pt x="3" y="8"/>
                    <a:pt x="3" y="9"/>
                  </a:cubicBezTo>
                  <a:cubicBezTo>
                    <a:pt x="27" y="2"/>
                    <a:pt x="27" y="2"/>
                    <a:pt x="27" y="2"/>
                  </a:cubicBezTo>
                  <a:cubicBezTo>
                    <a:pt x="21" y="1"/>
                    <a:pt x="15" y="0"/>
                    <a:pt x="9" y="0"/>
                  </a:cubicBezTo>
                </a:path>
              </a:pathLst>
            </a:custGeom>
            <a:solidFill>
              <a:srgbClr val="BDD3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109" name="Freeform 111">
              <a:extLst>
                <a:ext uri="{FF2B5EF4-FFF2-40B4-BE49-F238E27FC236}">
                  <a16:creationId xmlns:a16="http://schemas.microsoft.com/office/drawing/2014/main" xmlns="" id="{DE441A13-38EB-426C-BFB1-FCADA055FA79}"/>
                </a:ext>
              </a:extLst>
            </p:cNvPr>
            <p:cNvSpPr>
              <a:spLocks/>
            </p:cNvSpPr>
            <p:nvPr/>
          </p:nvSpPr>
          <p:spPr bwMode="auto">
            <a:xfrm>
              <a:off x="16916098" y="5761426"/>
              <a:ext cx="794432" cy="182252"/>
            </a:xfrm>
            <a:custGeom>
              <a:avLst/>
              <a:gdLst>
                <a:gd name="T0" fmla="*/ 30 w 48"/>
                <a:gd name="T1" fmla="*/ 0 h 11"/>
                <a:gd name="T2" fmla="*/ 0 w 48"/>
                <a:gd name="T3" fmla="*/ 8 h 11"/>
                <a:gd name="T4" fmla="*/ 0 w 48"/>
                <a:gd name="T5" fmla="*/ 11 h 11"/>
                <a:gd name="T6" fmla="*/ 48 w 48"/>
                <a:gd name="T7" fmla="*/ 11 h 11"/>
                <a:gd name="T8" fmla="*/ 48 w 48"/>
                <a:gd name="T9" fmla="*/ 9 h 11"/>
                <a:gd name="T10" fmla="*/ 30 w 48"/>
                <a:gd name="T11" fmla="*/ 0 h 11"/>
              </a:gdLst>
              <a:ahLst/>
              <a:cxnLst>
                <a:cxn ang="0">
                  <a:pos x="T0" y="T1"/>
                </a:cxn>
                <a:cxn ang="0">
                  <a:pos x="T2" y="T3"/>
                </a:cxn>
                <a:cxn ang="0">
                  <a:pos x="T4" y="T5"/>
                </a:cxn>
                <a:cxn ang="0">
                  <a:pos x="T6" y="T7"/>
                </a:cxn>
                <a:cxn ang="0">
                  <a:pos x="T8" y="T9"/>
                </a:cxn>
                <a:cxn ang="0">
                  <a:pos x="T10" y="T11"/>
                </a:cxn>
              </a:cxnLst>
              <a:rect l="0" t="0" r="r" b="b"/>
              <a:pathLst>
                <a:path w="48" h="11">
                  <a:moveTo>
                    <a:pt x="30" y="0"/>
                  </a:moveTo>
                  <a:cubicBezTo>
                    <a:pt x="0" y="8"/>
                    <a:pt x="0" y="8"/>
                    <a:pt x="0" y="8"/>
                  </a:cubicBezTo>
                  <a:cubicBezTo>
                    <a:pt x="0" y="9"/>
                    <a:pt x="0" y="10"/>
                    <a:pt x="0" y="11"/>
                  </a:cubicBezTo>
                  <a:cubicBezTo>
                    <a:pt x="48" y="11"/>
                    <a:pt x="48" y="11"/>
                    <a:pt x="48" y="11"/>
                  </a:cubicBezTo>
                  <a:cubicBezTo>
                    <a:pt x="48" y="11"/>
                    <a:pt x="48" y="10"/>
                    <a:pt x="48" y="9"/>
                  </a:cubicBezTo>
                  <a:cubicBezTo>
                    <a:pt x="43" y="5"/>
                    <a:pt x="37" y="2"/>
                    <a:pt x="30" y="0"/>
                  </a:cubicBezTo>
                </a:path>
              </a:pathLst>
            </a:custGeom>
            <a:solidFill>
              <a:srgbClr val="C9E5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110" name="Freeform 112">
              <a:extLst>
                <a:ext uri="{FF2B5EF4-FFF2-40B4-BE49-F238E27FC236}">
                  <a16:creationId xmlns:a16="http://schemas.microsoft.com/office/drawing/2014/main" xmlns="" id="{6D86E934-3F30-4563-BAFB-01DB0E4DB942}"/>
                </a:ext>
              </a:extLst>
            </p:cNvPr>
            <p:cNvSpPr>
              <a:spLocks/>
            </p:cNvSpPr>
            <p:nvPr/>
          </p:nvSpPr>
          <p:spPr bwMode="auto">
            <a:xfrm>
              <a:off x="15789874" y="6009102"/>
              <a:ext cx="1920657" cy="1373900"/>
            </a:xfrm>
            <a:custGeom>
              <a:avLst/>
              <a:gdLst>
                <a:gd name="T0" fmla="*/ 116 w 116"/>
                <a:gd name="T1" fmla="*/ 0 h 83"/>
                <a:gd name="T2" fmla="*/ 68 w 116"/>
                <a:gd name="T3" fmla="*/ 0 h 83"/>
                <a:gd name="T4" fmla="*/ 40 w 116"/>
                <a:gd name="T5" fmla="*/ 34 h 83"/>
                <a:gd name="T6" fmla="*/ 30 w 116"/>
                <a:gd name="T7" fmla="*/ 35 h 83"/>
                <a:gd name="T8" fmla="*/ 18 w 116"/>
                <a:gd name="T9" fmla="*/ 33 h 83"/>
                <a:gd name="T10" fmla="*/ 0 w 116"/>
                <a:gd name="T11" fmla="*/ 63 h 83"/>
                <a:gd name="T12" fmla="*/ 1 w 116"/>
                <a:gd name="T13" fmla="*/ 70 h 83"/>
                <a:gd name="T14" fmla="*/ 33 w 116"/>
                <a:gd name="T15" fmla="*/ 70 h 83"/>
                <a:gd name="T16" fmla="*/ 33 w 116"/>
                <a:gd name="T17" fmla="*/ 83 h 83"/>
                <a:gd name="T18" fmla="*/ 52 w 116"/>
                <a:gd name="T19" fmla="*/ 80 h 83"/>
                <a:gd name="T20" fmla="*/ 116 w 116"/>
                <a:gd name="T2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83">
                  <a:moveTo>
                    <a:pt x="116" y="0"/>
                  </a:moveTo>
                  <a:cubicBezTo>
                    <a:pt x="68" y="0"/>
                    <a:pt x="68" y="0"/>
                    <a:pt x="68" y="0"/>
                  </a:cubicBezTo>
                  <a:cubicBezTo>
                    <a:pt x="67" y="16"/>
                    <a:pt x="56" y="30"/>
                    <a:pt x="40" y="34"/>
                  </a:cubicBezTo>
                  <a:cubicBezTo>
                    <a:pt x="37" y="35"/>
                    <a:pt x="34" y="35"/>
                    <a:pt x="30" y="35"/>
                  </a:cubicBezTo>
                  <a:cubicBezTo>
                    <a:pt x="26" y="35"/>
                    <a:pt x="22" y="34"/>
                    <a:pt x="18" y="33"/>
                  </a:cubicBezTo>
                  <a:cubicBezTo>
                    <a:pt x="0" y="63"/>
                    <a:pt x="0" y="63"/>
                    <a:pt x="0" y="63"/>
                  </a:cubicBezTo>
                  <a:cubicBezTo>
                    <a:pt x="0" y="65"/>
                    <a:pt x="1" y="68"/>
                    <a:pt x="1" y="70"/>
                  </a:cubicBezTo>
                  <a:cubicBezTo>
                    <a:pt x="33" y="70"/>
                    <a:pt x="33" y="70"/>
                    <a:pt x="33" y="70"/>
                  </a:cubicBezTo>
                  <a:cubicBezTo>
                    <a:pt x="33" y="83"/>
                    <a:pt x="33" y="83"/>
                    <a:pt x="33" y="83"/>
                  </a:cubicBezTo>
                  <a:cubicBezTo>
                    <a:pt x="39" y="83"/>
                    <a:pt x="45" y="82"/>
                    <a:pt x="52" y="80"/>
                  </a:cubicBezTo>
                  <a:cubicBezTo>
                    <a:pt x="90" y="71"/>
                    <a:pt x="115" y="37"/>
                    <a:pt x="116" y="0"/>
                  </a:cubicBezTo>
                </a:path>
              </a:pathLst>
            </a:custGeom>
            <a:solidFill>
              <a:srgbClr val="F2CB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111" name="Freeform 113">
              <a:extLst>
                <a:ext uri="{FF2B5EF4-FFF2-40B4-BE49-F238E27FC236}">
                  <a16:creationId xmlns:a16="http://schemas.microsoft.com/office/drawing/2014/main" xmlns="" id="{404FDE40-79D4-4C7B-9CC9-C4CF94D8FD81}"/>
                </a:ext>
              </a:extLst>
            </p:cNvPr>
            <p:cNvSpPr>
              <a:spLocks/>
            </p:cNvSpPr>
            <p:nvPr/>
          </p:nvSpPr>
          <p:spPr bwMode="auto">
            <a:xfrm>
              <a:off x="15806231" y="7168038"/>
              <a:ext cx="530401" cy="745365"/>
            </a:xfrm>
            <a:custGeom>
              <a:avLst/>
              <a:gdLst>
                <a:gd name="T0" fmla="*/ 32 w 32"/>
                <a:gd name="T1" fmla="*/ 0 h 45"/>
                <a:gd name="T2" fmla="*/ 0 w 32"/>
                <a:gd name="T3" fmla="*/ 0 h 45"/>
                <a:gd name="T4" fmla="*/ 3 w 32"/>
                <a:gd name="T5" fmla="*/ 9 h 45"/>
                <a:gd name="T6" fmla="*/ 9 w 32"/>
                <a:gd name="T7" fmla="*/ 21 h 45"/>
                <a:gd name="T8" fmla="*/ 9 w 32"/>
                <a:gd name="T9" fmla="*/ 21 h 45"/>
                <a:gd name="T10" fmla="*/ 9 w 32"/>
                <a:gd name="T11" fmla="*/ 22 h 45"/>
                <a:gd name="T12" fmla="*/ 32 w 32"/>
                <a:gd name="T13" fmla="*/ 45 h 45"/>
                <a:gd name="T14" fmla="*/ 32 w 32"/>
                <a:gd name="T15" fmla="*/ 42 h 45"/>
                <a:gd name="T16" fmla="*/ 32 w 32"/>
                <a:gd name="T17" fmla="*/ 13 h 45"/>
                <a:gd name="T18" fmla="*/ 32 w 32"/>
                <a:gd name="T1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5">
                  <a:moveTo>
                    <a:pt x="32" y="0"/>
                  </a:moveTo>
                  <a:cubicBezTo>
                    <a:pt x="0" y="0"/>
                    <a:pt x="0" y="0"/>
                    <a:pt x="0" y="0"/>
                  </a:cubicBezTo>
                  <a:cubicBezTo>
                    <a:pt x="1" y="3"/>
                    <a:pt x="2" y="6"/>
                    <a:pt x="3" y="9"/>
                  </a:cubicBezTo>
                  <a:cubicBezTo>
                    <a:pt x="5" y="14"/>
                    <a:pt x="6" y="18"/>
                    <a:pt x="9" y="21"/>
                  </a:cubicBezTo>
                  <a:cubicBezTo>
                    <a:pt x="9" y="21"/>
                    <a:pt x="9" y="21"/>
                    <a:pt x="9" y="21"/>
                  </a:cubicBezTo>
                  <a:cubicBezTo>
                    <a:pt x="9" y="22"/>
                    <a:pt x="9" y="22"/>
                    <a:pt x="9" y="22"/>
                  </a:cubicBezTo>
                  <a:cubicBezTo>
                    <a:pt x="15" y="31"/>
                    <a:pt x="23" y="39"/>
                    <a:pt x="32" y="45"/>
                  </a:cubicBezTo>
                  <a:cubicBezTo>
                    <a:pt x="32" y="42"/>
                    <a:pt x="32" y="42"/>
                    <a:pt x="32" y="42"/>
                  </a:cubicBezTo>
                  <a:cubicBezTo>
                    <a:pt x="32" y="13"/>
                    <a:pt x="32" y="13"/>
                    <a:pt x="32" y="13"/>
                  </a:cubicBezTo>
                  <a:cubicBezTo>
                    <a:pt x="32" y="0"/>
                    <a:pt x="32" y="0"/>
                    <a:pt x="32"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112" name="Freeform 114">
              <a:extLst>
                <a:ext uri="{FF2B5EF4-FFF2-40B4-BE49-F238E27FC236}">
                  <a16:creationId xmlns:a16="http://schemas.microsoft.com/office/drawing/2014/main" xmlns="" id="{176C58F5-1068-4471-A39F-A88C8D8B2E5E}"/>
                </a:ext>
              </a:extLst>
            </p:cNvPr>
            <p:cNvSpPr>
              <a:spLocks/>
            </p:cNvSpPr>
            <p:nvPr/>
          </p:nvSpPr>
          <p:spPr bwMode="auto">
            <a:xfrm>
              <a:off x="15955771" y="7516185"/>
              <a:ext cx="0" cy="16357"/>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0"/>
                    <a:pt x="0" y="1"/>
                    <a:pt x="0" y="1"/>
                  </a:cubicBezTo>
                  <a:cubicBezTo>
                    <a:pt x="0" y="0"/>
                    <a:pt x="0" y="0"/>
                    <a:pt x="0" y="0"/>
                  </a:cubicBezTo>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113" name="Freeform 115">
              <a:extLst>
                <a:ext uri="{FF2B5EF4-FFF2-40B4-BE49-F238E27FC236}">
                  <a16:creationId xmlns:a16="http://schemas.microsoft.com/office/drawing/2014/main" xmlns="" id="{BD1F4DCF-0B5B-4925-9591-039731B3A94B}"/>
                </a:ext>
              </a:extLst>
            </p:cNvPr>
            <p:cNvSpPr>
              <a:spLocks noEditPoints="1"/>
            </p:cNvSpPr>
            <p:nvPr/>
          </p:nvSpPr>
          <p:spPr bwMode="auto">
            <a:xfrm>
              <a:off x="15507150" y="5579174"/>
              <a:ext cx="2965102" cy="2633310"/>
            </a:xfrm>
            <a:custGeom>
              <a:avLst/>
              <a:gdLst>
                <a:gd name="T0" fmla="*/ 81 w 179"/>
                <a:gd name="T1" fmla="*/ 6 h 159"/>
                <a:gd name="T2" fmla="*/ 90 w 179"/>
                <a:gd name="T3" fmla="*/ 6 h 159"/>
                <a:gd name="T4" fmla="*/ 108 w 179"/>
                <a:gd name="T5" fmla="*/ 8 h 159"/>
                <a:gd name="T6" fmla="*/ 115 w 179"/>
                <a:gd name="T7" fmla="*/ 11 h 159"/>
                <a:gd name="T8" fmla="*/ 133 w 179"/>
                <a:gd name="T9" fmla="*/ 20 h 159"/>
                <a:gd name="T10" fmla="*/ 158 w 179"/>
                <a:gd name="T11" fmla="*/ 53 h 159"/>
                <a:gd name="T12" fmla="*/ 117 w 179"/>
                <a:gd name="T13" fmla="*/ 147 h 159"/>
                <a:gd name="T14" fmla="*/ 116 w 179"/>
                <a:gd name="T15" fmla="*/ 148 h 159"/>
                <a:gd name="T16" fmla="*/ 103 w 179"/>
                <a:gd name="T17" fmla="*/ 152 h 159"/>
                <a:gd name="T18" fmla="*/ 90 w 179"/>
                <a:gd name="T19" fmla="*/ 153 h 159"/>
                <a:gd name="T20" fmla="*/ 76 w 179"/>
                <a:gd name="T21" fmla="*/ 152 h 159"/>
                <a:gd name="T22" fmla="*/ 62 w 179"/>
                <a:gd name="T23" fmla="*/ 147 h 159"/>
                <a:gd name="T24" fmla="*/ 52 w 179"/>
                <a:gd name="T25" fmla="*/ 143 h 159"/>
                <a:gd name="T26" fmla="*/ 50 w 179"/>
                <a:gd name="T27" fmla="*/ 141 h 159"/>
                <a:gd name="T28" fmla="*/ 27 w 179"/>
                <a:gd name="T29" fmla="*/ 118 h 159"/>
                <a:gd name="T30" fmla="*/ 27 w 179"/>
                <a:gd name="T31" fmla="*/ 117 h 159"/>
                <a:gd name="T32" fmla="*/ 21 w 179"/>
                <a:gd name="T33" fmla="*/ 105 h 159"/>
                <a:gd name="T34" fmla="*/ 18 w 179"/>
                <a:gd name="T35" fmla="*/ 96 h 159"/>
                <a:gd name="T36" fmla="*/ 17 w 179"/>
                <a:gd name="T37" fmla="*/ 89 h 159"/>
                <a:gd name="T38" fmla="*/ 16 w 179"/>
                <a:gd name="T39" fmla="*/ 82 h 159"/>
                <a:gd name="T40" fmla="*/ 22 w 179"/>
                <a:gd name="T41" fmla="*/ 51 h 159"/>
                <a:gd name="T42" fmla="*/ 64 w 179"/>
                <a:gd name="T43" fmla="*/ 11 h 159"/>
                <a:gd name="T44" fmla="*/ 81 w 179"/>
                <a:gd name="T45" fmla="*/ 6 h 159"/>
                <a:gd name="T46" fmla="*/ 90 w 179"/>
                <a:gd name="T47" fmla="*/ 0 h 159"/>
                <a:gd name="T48" fmla="*/ 62 w 179"/>
                <a:gd name="T49" fmla="*/ 5 h 159"/>
                <a:gd name="T50" fmla="*/ 16 w 179"/>
                <a:gd name="T51" fmla="*/ 107 h 159"/>
                <a:gd name="T52" fmla="*/ 90 w 179"/>
                <a:gd name="T53" fmla="*/ 159 h 159"/>
                <a:gd name="T54" fmla="*/ 118 w 179"/>
                <a:gd name="T55" fmla="*/ 154 h 159"/>
                <a:gd name="T56" fmla="*/ 164 w 179"/>
                <a:gd name="T57" fmla="*/ 51 h 159"/>
                <a:gd name="T58" fmla="*/ 90 w 179"/>
                <a:gd name="T5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9" h="159">
                  <a:moveTo>
                    <a:pt x="81" y="6"/>
                  </a:moveTo>
                  <a:cubicBezTo>
                    <a:pt x="84" y="6"/>
                    <a:pt x="87" y="6"/>
                    <a:pt x="90" y="6"/>
                  </a:cubicBezTo>
                  <a:cubicBezTo>
                    <a:pt x="96" y="6"/>
                    <a:pt x="102" y="7"/>
                    <a:pt x="108" y="8"/>
                  </a:cubicBezTo>
                  <a:cubicBezTo>
                    <a:pt x="111" y="9"/>
                    <a:pt x="113" y="10"/>
                    <a:pt x="115" y="11"/>
                  </a:cubicBezTo>
                  <a:cubicBezTo>
                    <a:pt x="122" y="13"/>
                    <a:pt x="128" y="16"/>
                    <a:pt x="133" y="20"/>
                  </a:cubicBezTo>
                  <a:cubicBezTo>
                    <a:pt x="144" y="28"/>
                    <a:pt x="153" y="40"/>
                    <a:pt x="158" y="53"/>
                  </a:cubicBezTo>
                  <a:cubicBezTo>
                    <a:pt x="172" y="91"/>
                    <a:pt x="154" y="132"/>
                    <a:pt x="117" y="147"/>
                  </a:cubicBezTo>
                  <a:cubicBezTo>
                    <a:pt x="117" y="148"/>
                    <a:pt x="116" y="148"/>
                    <a:pt x="116" y="148"/>
                  </a:cubicBezTo>
                  <a:cubicBezTo>
                    <a:pt x="111" y="150"/>
                    <a:pt x="107" y="151"/>
                    <a:pt x="103" y="152"/>
                  </a:cubicBezTo>
                  <a:cubicBezTo>
                    <a:pt x="98" y="153"/>
                    <a:pt x="94" y="153"/>
                    <a:pt x="90" y="153"/>
                  </a:cubicBezTo>
                  <a:cubicBezTo>
                    <a:pt x="85" y="153"/>
                    <a:pt x="81" y="153"/>
                    <a:pt x="76" y="152"/>
                  </a:cubicBezTo>
                  <a:cubicBezTo>
                    <a:pt x="71" y="151"/>
                    <a:pt x="67" y="149"/>
                    <a:pt x="62" y="147"/>
                  </a:cubicBezTo>
                  <a:cubicBezTo>
                    <a:pt x="59" y="146"/>
                    <a:pt x="55" y="144"/>
                    <a:pt x="52" y="143"/>
                  </a:cubicBezTo>
                  <a:cubicBezTo>
                    <a:pt x="51" y="142"/>
                    <a:pt x="51" y="142"/>
                    <a:pt x="50" y="141"/>
                  </a:cubicBezTo>
                  <a:cubicBezTo>
                    <a:pt x="41" y="135"/>
                    <a:pt x="33" y="127"/>
                    <a:pt x="27" y="118"/>
                  </a:cubicBezTo>
                  <a:cubicBezTo>
                    <a:pt x="27" y="118"/>
                    <a:pt x="27" y="117"/>
                    <a:pt x="27" y="117"/>
                  </a:cubicBezTo>
                  <a:cubicBezTo>
                    <a:pt x="24" y="114"/>
                    <a:pt x="23" y="110"/>
                    <a:pt x="21" y="105"/>
                  </a:cubicBezTo>
                  <a:cubicBezTo>
                    <a:pt x="20" y="102"/>
                    <a:pt x="19" y="99"/>
                    <a:pt x="18" y="96"/>
                  </a:cubicBezTo>
                  <a:cubicBezTo>
                    <a:pt x="18" y="94"/>
                    <a:pt x="17" y="91"/>
                    <a:pt x="17" y="89"/>
                  </a:cubicBezTo>
                  <a:cubicBezTo>
                    <a:pt x="16" y="86"/>
                    <a:pt x="16" y="84"/>
                    <a:pt x="16" y="82"/>
                  </a:cubicBezTo>
                  <a:cubicBezTo>
                    <a:pt x="16" y="71"/>
                    <a:pt x="18" y="61"/>
                    <a:pt x="22" y="51"/>
                  </a:cubicBezTo>
                  <a:cubicBezTo>
                    <a:pt x="29" y="33"/>
                    <a:pt x="44" y="18"/>
                    <a:pt x="64" y="11"/>
                  </a:cubicBezTo>
                  <a:cubicBezTo>
                    <a:pt x="69" y="9"/>
                    <a:pt x="75" y="7"/>
                    <a:pt x="81" y="6"/>
                  </a:cubicBezTo>
                  <a:moveTo>
                    <a:pt x="90" y="0"/>
                  </a:moveTo>
                  <a:cubicBezTo>
                    <a:pt x="80" y="0"/>
                    <a:pt x="71" y="2"/>
                    <a:pt x="62" y="5"/>
                  </a:cubicBezTo>
                  <a:cubicBezTo>
                    <a:pt x="21" y="21"/>
                    <a:pt x="0" y="67"/>
                    <a:pt x="16" y="107"/>
                  </a:cubicBezTo>
                  <a:cubicBezTo>
                    <a:pt x="28" y="139"/>
                    <a:pt x="58" y="159"/>
                    <a:pt x="90" y="159"/>
                  </a:cubicBezTo>
                  <a:cubicBezTo>
                    <a:pt x="99" y="159"/>
                    <a:pt x="108" y="157"/>
                    <a:pt x="118" y="154"/>
                  </a:cubicBezTo>
                  <a:cubicBezTo>
                    <a:pt x="159" y="138"/>
                    <a:pt x="179" y="92"/>
                    <a:pt x="164" y="51"/>
                  </a:cubicBezTo>
                  <a:cubicBezTo>
                    <a:pt x="152" y="20"/>
                    <a:pt x="122" y="0"/>
                    <a:pt x="90" y="0"/>
                  </a:cubicBezTo>
                </a:path>
              </a:pathLst>
            </a:custGeom>
            <a:solidFill>
              <a:srgbClr val="A3A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114" name="Freeform 116">
              <a:extLst>
                <a:ext uri="{FF2B5EF4-FFF2-40B4-BE49-F238E27FC236}">
                  <a16:creationId xmlns:a16="http://schemas.microsoft.com/office/drawing/2014/main" xmlns="" id="{8B0440D2-A44D-46A8-BBE5-95C19F478109}"/>
                </a:ext>
              </a:extLst>
            </p:cNvPr>
            <p:cNvSpPr>
              <a:spLocks/>
            </p:cNvSpPr>
            <p:nvPr/>
          </p:nvSpPr>
          <p:spPr bwMode="auto">
            <a:xfrm>
              <a:off x="19084431" y="11009351"/>
              <a:ext cx="1224360" cy="1226697"/>
            </a:xfrm>
            <a:custGeom>
              <a:avLst/>
              <a:gdLst>
                <a:gd name="T0" fmla="*/ 8 w 74"/>
                <a:gd name="T1" fmla="*/ 56 h 74"/>
                <a:gd name="T2" fmla="*/ 3 w 74"/>
                <a:gd name="T3" fmla="*/ 73 h 74"/>
                <a:gd name="T4" fmla="*/ 74 w 74"/>
                <a:gd name="T5" fmla="*/ 25 h 74"/>
                <a:gd name="T6" fmla="*/ 62 w 74"/>
                <a:gd name="T7" fmla="*/ 5 h 74"/>
                <a:gd name="T8" fmla="*/ 18 w 74"/>
                <a:gd name="T9" fmla="*/ 9 h 74"/>
                <a:gd name="T10" fmla="*/ 8 w 74"/>
                <a:gd name="T11" fmla="*/ 56 h 74"/>
              </a:gdLst>
              <a:ahLst/>
              <a:cxnLst>
                <a:cxn ang="0">
                  <a:pos x="T0" y="T1"/>
                </a:cxn>
                <a:cxn ang="0">
                  <a:pos x="T2" y="T3"/>
                </a:cxn>
                <a:cxn ang="0">
                  <a:pos x="T4" y="T5"/>
                </a:cxn>
                <a:cxn ang="0">
                  <a:pos x="T6" y="T7"/>
                </a:cxn>
                <a:cxn ang="0">
                  <a:pos x="T8" y="T9"/>
                </a:cxn>
                <a:cxn ang="0">
                  <a:pos x="T10" y="T11"/>
                </a:cxn>
              </a:cxnLst>
              <a:rect l="0" t="0" r="r" b="b"/>
              <a:pathLst>
                <a:path w="74" h="74">
                  <a:moveTo>
                    <a:pt x="8" y="56"/>
                  </a:moveTo>
                  <a:cubicBezTo>
                    <a:pt x="8" y="56"/>
                    <a:pt x="0" y="73"/>
                    <a:pt x="3" y="73"/>
                  </a:cubicBezTo>
                  <a:cubicBezTo>
                    <a:pt x="7" y="74"/>
                    <a:pt x="69" y="64"/>
                    <a:pt x="74" y="25"/>
                  </a:cubicBezTo>
                  <a:cubicBezTo>
                    <a:pt x="74" y="25"/>
                    <a:pt x="65" y="10"/>
                    <a:pt x="62" y="5"/>
                  </a:cubicBezTo>
                  <a:cubicBezTo>
                    <a:pt x="58" y="0"/>
                    <a:pt x="18" y="9"/>
                    <a:pt x="18" y="9"/>
                  </a:cubicBezTo>
                  <a:lnTo>
                    <a:pt x="8" y="56"/>
                  </a:lnTo>
                  <a:close/>
                </a:path>
              </a:pathLst>
            </a:custGeom>
            <a:solidFill>
              <a:srgbClr val="E8C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115" name="Freeform 117">
              <a:extLst>
                <a:ext uri="{FF2B5EF4-FFF2-40B4-BE49-F238E27FC236}">
                  <a16:creationId xmlns:a16="http://schemas.microsoft.com/office/drawing/2014/main" xmlns="" id="{3BDAE3D6-F88F-40B0-A577-2982D41BABFB}"/>
                </a:ext>
              </a:extLst>
            </p:cNvPr>
            <p:cNvSpPr>
              <a:spLocks/>
            </p:cNvSpPr>
            <p:nvPr/>
          </p:nvSpPr>
          <p:spPr bwMode="auto">
            <a:xfrm>
              <a:off x="17775954" y="8990559"/>
              <a:ext cx="2385634" cy="2831917"/>
            </a:xfrm>
            <a:custGeom>
              <a:avLst/>
              <a:gdLst>
                <a:gd name="T0" fmla="*/ 144 w 144"/>
                <a:gd name="T1" fmla="*/ 134 h 171"/>
                <a:gd name="T2" fmla="*/ 135 w 144"/>
                <a:gd name="T3" fmla="*/ 118 h 171"/>
                <a:gd name="T4" fmla="*/ 95 w 144"/>
                <a:gd name="T5" fmla="*/ 59 h 171"/>
                <a:gd name="T6" fmla="*/ 75 w 144"/>
                <a:gd name="T7" fmla="*/ 52 h 171"/>
                <a:gd name="T8" fmla="*/ 65 w 144"/>
                <a:gd name="T9" fmla="*/ 50 h 171"/>
                <a:gd name="T10" fmla="*/ 25 w 144"/>
                <a:gd name="T11" fmla="*/ 6 h 171"/>
                <a:gd name="T12" fmla="*/ 4 w 144"/>
                <a:gd name="T13" fmla="*/ 24 h 171"/>
                <a:gd name="T14" fmla="*/ 34 w 144"/>
                <a:gd name="T15" fmla="*/ 61 h 171"/>
                <a:gd name="T16" fmla="*/ 54 w 144"/>
                <a:gd name="T17" fmla="*/ 115 h 171"/>
                <a:gd name="T18" fmla="*/ 74 w 144"/>
                <a:gd name="T19" fmla="*/ 135 h 171"/>
                <a:gd name="T20" fmla="*/ 86 w 144"/>
                <a:gd name="T21" fmla="*/ 171 h 171"/>
                <a:gd name="T22" fmla="*/ 144 w 144"/>
                <a:gd name="T23" fmla="*/ 13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71">
                  <a:moveTo>
                    <a:pt x="144" y="134"/>
                  </a:moveTo>
                  <a:cubicBezTo>
                    <a:pt x="144" y="134"/>
                    <a:pt x="141" y="126"/>
                    <a:pt x="135" y="118"/>
                  </a:cubicBezTo>
                  <a:cubicBezTo>
                    <a:pt x="128" y="109"/>
                    <a:pt x="95" y="59"/>
                    <a:pt x="95" y="59"/>
                  </a:cubicBezTo>
                  <a:cubicBezTo>
                    <a:pt x="95" y="59"/>
                    <a:pt x="84" y="54"/>
                    <a:pt x="75" y="52"/>
                  </a:cubicBezTo>
                  <a:cubicBezTo>
                    <a:pt x="65" y="50"/>
                    <a:pt x="65" y="50"/>
                    <a:pt x="65" y="50"/>
                  </a:cubicBezTo>
                  <a:cubicBezTo>
                    <a:pt x="25" y="6"/>
                    <a:pt x="25" y="6"/>
                    <a:pt x="25" y="6"/>
                  </a:cubicBezTo>
                  <a:cubicBezTo>
                    <a:pt x="25" y="6"/>
                    <a:pt x="0" y="0"/>
                    <a:pt x="4" y="24"/>
                  </a:cubicBezTo>
                  <a:cubicBezTo>
                    <a:pt x="34" y="61"/>
                    <a:pt x="34" y="61"/>
                    <a:pt x="34" y="61"/>
                  </a:cubicBezTo>
                  <a:cubicBezTo>
                    <a:pt x="34" y="61"/>
                    <a:pt x="42" y="101"/>
                    <a:pt x="54" y="115"/>
                  </a:cubicBezTo>
                  <a:cubicBezTo>
                    <a:pt x="65" y="130"/>
                    <a:pt x="74" y="135"/>
                    <a:pt x="74" y="135"/>
                  </a:cubicBezTo>
                  <a:cubicBezTo>
                    <a:pt x="86" y="171"/>
                    <a:pt x="86" y="171"/>
                    <a:pt x="86" y="171"/>
                  </a:cubicBezTo>
                  <a:cubicBezTo>
                    <a:pt x="86" y="171"/>
                    <a:pt x="120" y="160"/>
                    <a:pt x="144" y="134"/>
                  </a:cubicBezTo>
                  <a:close/>
                </a:path>
              </a:pathLst>
            </a:custGeom>
            <a:solidFill>
              <a:srgbClr val="E8C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116" name="Freeform 118">
              <a:extLst>
                <a:ext uri="{FF2B5EF4-FFF2-40B4-BE49-F238E27FC236}">
                  <a16:creationId xmlns:a16="http://schemas.microsoft.com/office/drawing/2014/main" xmlns="" id="{5286B052-2945-4347-BCB1-9D77E2F37A42}"/>
                </a:ext>
              </a:extLst>
            </p:cNvPr>
            <p:cNvSpPr>
              <a:spLocks/>
            </p:cNvSpPr>
            <p:nvPr/>
          </p:nvSpPr>
          <p:spPr bwMode="auto">
            <a:xfrm>
              <a:off x="17909139" y="10894859"/>
              <a:ext cx="677604" cy="960329"/>
            </a:xfrm>
            <a:custGeom>
              <a:avLst/>
              <a:gdLst>
                <a:gd name="T0" fmla="*/ 14 w 41"/>
                <a:gd name="T1" fmla="*/ 0 h 58"/>
                <a:gd name="T2" fmla="*/ 2 w 41"/>
                <a:gd name="T3" fmla="*/ 36 h 58"/>
                <a:gd name="T4" fmla="*/ 33 w 41"/>
                <a:gd name="T5" fmla="*/ 57 h 58"/>
                <a:gd name="T6" fmla="*/ 28 w 41"/>
                <a:gd name="T7" fmla="*/ 27 h 58"/>
                <a:gd name="T8" fmla="*/ 24 w 41"/>
                <a:gd name="T9" fmla="*/ 25 h 58"/>
                <a:gd name="T10" fmla="*/ 14 w 41"/>
                <a:gd name="T11" fmla="*/ 0 h 58"/>
              </a:gdLst>
              <a:ahLst/>
              <a:cxnLst>
                <a:cxn ang="0">
                  <a:pos x="T0" y="T1"/>
                </a:cxn>
                <a:cxn ang="0">
                  <a:pos x="T2" y="T3"/>
                </a:cxn>
                <a:cxn ang="0">
                  <a:pos x="T4" y="T5"/>
                </a:cxn>
                <a:cxn ang="0">
                  <a:pos x="T6" y="T7"/>
                </a:cxn>
                <a:cxn ang="0">
                  <a:pos x="T8" y="T9"/>
                </a:cxn>
                <a:cxn ang="0">
                  <a:pos x="T10" y="T11"/>
                </a:cxn>
              </a:cxnLst>
              <a:rect l="0" t="0" r="r" b="b"/>
              <a:pathLst>
                <a:path w="41" h="58">
                  <a:moveTo>
                    <a:pt x="14" y="0"/>
                  </a:moveTo>
                  <a:cubicBezTo>
                    <a:pt x="14" y="0"/>
                    <a:pt x="0" y="34"/>
                    <a:pt x="2" y="36"/>
                  </a:cubicBezTo>
                  <a:cubicBezTo>
                    <a:pt x="3" y="37"/>
                    <a:pt x="31" y="58"/>
                    <a:pt x="33" y="57"/>
                  </a:cubicBezTo>
                  <a:cubicBezTo>
                    <a:pt x="36" y="56"/>
                    <a:pt x="41" y="36"/>
                    <a:pt x="28" y="27"/>
                  </a:cubicBezTo>
                  <a:cubicBezTo>
                    <a:pt x="24" y="25"/>
                    <a:pt x="24" y="25"/>
                    <a:pt x="24" y="25"/>
                  </a:cubicBezTo>
                  <a:lnTo>
                    <a:pt x="14" y="0"/>
                  </a:lnTo>
                  <a:close/>
                </a:path>
              </a:pathLst>
            </a:custGeom>
            <a:solidFill>
              <a:srgbClr val="E8C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117" name="Freeform 119">
              <a:extLst>
                <a:ext uri="{FF2B5EF4-FFF2-40B4-BE49-F238E27FC236}">
                  <a16:creationId xmlns:a16="http://schemas.microsoft.com/office/drawing/2014/main" xmlns="" id="{166A956E-BD45-4148-A9BA-8BEACA08308F}"/>
                </a:ext>
              </a:extLst>
            </p:cNvPr>
            <p:cNvSpPr>
              <a:spLocks/>
            </p:cNvSpPr>
            <p:nvPr/>
          </p:nvSpPr>
          <p:spPr bwMode="auto">
            <a:xfrm>
              <a:off x="18205882" y="11490684"/>
              <a:ext cx="331792" cy="331792"/>
            </a:xfrm>
            <a:custGeom>
              <a:avLst/>
              <a:gdLst>
                <a:gd name="T0" fmla="*/ 3 w 20"/>
                <a:gd name="T1" fmla="*/ 0 h 20"/>
                <a:gd name="T2" fmla="*/ 0 w 20"/>
                <a:gd name="T3" fmla="*/ 12 h 20"/>
                <a:gd name="T4" fmla="*/ 14 w 20"/>
                <a:gd name="T5" fmla="*/ 20 h 20"/>
                <a:gd name="T6" fmla="*/ 3 w 20"/>
                <a:gd name="T7" fmla="*/ 0 h 20"/>
              </a:gdLst>
              <a:ahLst/>
              <a:cxnLst>
                <a:cxn ang="0">
                  <a:pos x="T0" y="T1"/>
                </a:cxn>
                <a:cxn ang="0">
                  <a:pos x="T2" y="T3"/>
                </a:cxn>
                <a:cxn ang="0">
                  <a:pos x="T4" y="T5"/>
                </a:cxn>
                <a:cxn ang="0">
                  <a:pos x="T6" y="T7"/>
                </a:cxn>
              </a:cxnLst>
              <a:rect l="0" t="0" r="r" b="b"/>
              <a:pathLst>
                <a:path w="20" h="20">
                  <a:moveTo>
                    <a:pt x="3" y="0"/>
                  </a:moveTo>
                  <a:cubicBezTo>
                    <a:pt x="0" y="12"/>
                    <a:pt x="0" y="12"/>
                    <a:pt x="0" y="12"/>
                  </a:cubicBezTo>
                  <a:cubicBezTo>
                    <a:pt x="14" y="20"/>
                    <a:pt x="14" y="20"/>
                    <a:pt x="14" y="20"/>
                  </a:cubicBezTo>
                  <a:cubicBezTo>
                    <a:pt x="14" y="20"/>
                    <a:pt x="20" y="11"/>
                    <a:pt x="3" y="0"/>
                  </a:cubicBezTo>
                  <a:close/>
                </a:path>
              </a:pathLst>
            </a:custGeom>
            <a:solidFill>
              <a:srgbClr val="FBE1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118" name="Freeform 120">
              <a:extLst>
                <a:ext uri="{FF2B5EF4-FFF2-40B4-BE49-F238E27FC236}">
                  <a16:creationId xmlns:a16="http://schemas.microsoft.com/office/drawing/2014/main" xmlns="" id="{D04B793A-EAED-4886-8A68-F4269F25A869}"/>
                </a:ext>
              </a:extLst>
            </p:cNvPr>
            <p:cNvSpPr>
              <a:spLocks/>
            </p:cNvSpPr>
            <p:nvPr/>
          </p:nvSpPr>
          <p:spPr bwMode="auto">
            <a:xfrm>
              <a:off x="17974563" y="11109823"/>
              <a:ext cx="514044" cy="380861"/>
            </a:xfrm>
            <a:custGeom>
              <a:avLst/>
              <a:gdLst>
                <a:gd name="T0" fmla="*/ 31 w 31"/>
                <a:gd name="T1" fmla="*/ 23 h 23"/>
                <a:gd name="T2" fmla="*/ 20 w 31"/>
                <a:gd name="T3" fmla="*/ 12 h 23"/>
                <a:gd name="T4" fmla="*/ 3 w 31"/>
                <a:gd name="T5" fmla="*/ 4 h 23"/>
                <a:gd name="T6" fmla="*/ 0 w 31"/>
                <a:gd name="T7" fmla="*/ 15 h 23"/>
                <a:gd name="T8" fmla="*/ 31 w 31"/>
                <a:gd name="T9" fmla="*/ 23 h 23"/>
              </a:gdLst>
              <a:ahLst/>
              <a:cxnLst>
                <a:cxn ang="0">
                  <a:pos x="T0" y="T1"/>
                </a:cxn>
                <a:cxn ang="0">
                  <a:pos x="T2" y="T3"/>
                </a:cxn>
                <a:cxn ang="0">
                  <a:pos x="T4" y="T5"/>
                </a:cxn>
                <a:cxn ang="0">
                  <a:pos x="T6" y="T7"/>
                </a:cxn>
                <a:cxn ang="0">
                  <a:pos x="T8" y="T9"/>
                </a:cxn>
              </a:cxnLst>
              <a:rect l="0" t="0" r="r" b="b"/>
              <a:pathLst>
                <a:path w="31" h="23">
                  <a:moveTo>
                    <a:pt x="31" y="23"/>
                  </a:moveTo>
                  <a:cubicBezTo>
                    <a:pt x="31" y="23"/>
                    <a:pt x="28" y="15"/>
                    <a:pt x="20" y="12"/>
                  </a:cubicBezTo>
                  <a:cubicBezTo>
                    <a:pt x="13" y="8"/>
                    <a:pt x="5" y="0"/>
                    <a:pt x="3" y="4"/>
                  </a:cubicBezTo>
                  <a:cubicBezTo>
                    <a:pt x="2" y="8"/>
                    <a:pt x="0" y="15"/>
                    <a:pt x="0" y="15"/>
                  </a:cubicBezTo>
                  <a:cubicBezTo>
                    <a:pt x="0" y="15"/>
                    <a:pt x="29" y="23"/>
                    <a:pt x="31" y="23"/>
                  </a:cubicBezTo>
                  <a:close/>
                </a:path>
              </a:pathLst>
            </a:custGeom>
            <a:solidFill>
              <a:srgbClr val="E0BA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119" name="Freeform 121">
              <a:extLst>
                <a:ext uri="{FF2B5EF4-FFF2-40B4-BE49-F238E27FC236}">
                  <a16:creationId xmlns:a16="http://schemas.microsoft.com/office/drawing/2014/main" xmlns="" id="{2FABFD36-D042-4848-990D-F26FCEE38C3A}"/>
                </a:ext>
              </a:extLst>
            </p:cNvPr>
            <p:cNvSpPr>
              <a:spLocks/>
            </p:cNvSpPr>
            <p:nvPr/>
          </p:nvSpPr>
          <p:spPr bwMode="auto">
            <a:xfrm>
              <a:off x="17743242" y="10429883"/>
              <a:ext cx="661249" cy="960329"/>
            </a:xfrm>
            <a:custGeom>
              <a:avLst/>
              <a:gdLst>
                <a:gd name="T0" fmla="*/ 14 w 40"/>
                <a:gd name="T1" fmla="*/ 0 h 58"/>
                <a:gd name="T2" fmla="*/ 1 w 40"/>
                <a:gd name="T3" fmla="*/ 36 h 58"/>
                <a:gd name="T4" fmla="*/ 32 w 40"/>
                <a:gd name="T5" fmla="*/ 57 h 58"/>
                <a:gd name="T6" fmla="*/ 27 w 40"/>
                <a:gd name="T7" fmla="*/ 27 h 58"/>
                <a:gd name="T8" fmla="*/ 23 w 40"/>
                <a:gd name="T9" fmla="*/ 25 h 58"/>
                <a:gd name="T10" fmla="*/ 14 w 40"/>
                <a:gd name="T11" fmla="*/ 0 h 58"/>
              </a:gdLst>
              <a:ahLst/>
              <a:cxnLst>
                <a:cxn ang="0">
                  <a:pos x="T0" y="T1"/>
                </a:cxn>
                <a:cxn ang="0">
                  <a:pos x="T2" y="T3"/>
                </a:cxn>
                <a:cxn ang="0">
                  <a:pos x="T4" y="T5"/>
                </a:cxn>
                <a:cxn ang="0">
                  <a:pos x="T6" y="T7"/>
                </a:cxn>
                <a:cxn ang="0">
                  <a:pos x="T8" y="T9"/>
                </a:cxn>
                <a:cxn ang="0">
                  <a:pos x="T10" y="T11"/>
                </a:cxn>
              </a:cxnLst>
              <a:rect l="0" t="0" r="r" b="b"/>
              <a:pathLst>
                <a:path w="40" h="58">
                  <a:moveTo>
                    <a:pt x="14" y="0"/>
                  </a:moveTo>
                  <a:cubicBezTo>
                    <a:pt x="14" y="0"/>
                    <a:pt x="0" y="34"/>
                    <a:pt x="1" y="36"/>
                  </a:cubicBezTo>
                  <a:cubicBezTo>
                    <a:pt x="3" y="37"/>
                    <a:pt x="30" y="58"/>
                    <a:pt x="32" y="57"/>
                  </a:cubicBezTo>
                  <a:cubicBezTo>
                    <a:pt x="35" y="56"/>
                    <a:pt x="40" y="36"/>
                    <a:pt x="27" y="27"/>
                  </a:cubicBezTo>
                  <a:cubicBezTo>
                    <a:pt x="23" y="25"/>
                    <a:pt x="23" y="25"/>
                    <a:pt x="23" y="25"/>
                  </a:cubicBezTo>
                  <a:lnTo>
                    <a:pt x="14" y="0"/>
                  </a:lnTo>
                  <a:close/>
                </a:path>
              </a:pathLst>
            </a:custGeom>
            <a:solidFill>
              <a:srgbClr val="E8C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120" name="Freeform 122">
              <a:extLst>
                <a:ext uri="{FF2B5EF4-FFF2-40B4-BE49-F238E27FC236}">
                  <a16:creationId xmlns:a16="http://schemas.microsoft.com/office/drawing/2014/main" xmlns="" id="{E0238D0A-6A08-4C02-88A5-C4230899BF22}"/>
                </a:ext>
              </a:extLst>
            </p:cNvPr>
            <p:cNvSpPr>
              <a:spLocks/>
            </p:cNvSpPr>
            <p:nvPr/>
          </p:nvSpPr>
          <p:spPr bwMode="auto">
            <a:xfrm>
              <a:off x="18023630" y="11025706"/>
              <a:ext cx="331792" cy="348149"/>
            </a:xfrm>
            <a:custGeom>
              <a:avLst/>
              <a:gdLst>
                <a:gd name="T0" fmla="*/ 3 w 20"/>
                <a:gd name="T1" fmla="*/ 0 h 21"/>
                <a:gd name="T2" fmla="*/ 0 w 20"/>
                <a:gd name="T3" fmla="*/ 12 h 21"/>
                <a:gd name="T4" fmla="*/ 14 w 20"/>
                <a:gd name="T5" fmla="*/ 21 h 21"/>
                <a:gd name="T6" fmla="*/ 3 w 20"/>
                <a:gd name="T7" fmla="*/ 0 h 21"/>
              </a:gdLst>
              <a:ahLst/>
              <a:cxnLst>
                <a:cxn ang="0">
                  <a:pos x="T0" y="T1"/>
                </a:cxn>
                <a:cxn ang="0">
                  <a:pos x="T2" y="T3"/>
                </a:cxn>
                <a:cxn ang="0">
                  <a:pos x="T4" y="T5"/>
                </a:cxn>
                <a:cxn ang="0">
                  <a:pos x="T6" y="T7"/>
                </a:cxn>
              </a:cxnLst>
              <a:rect l="0" t="0" r="r" b="b"/>
              <a:pathLst>
                <a:path w="20" h="21">
                  <a:moveTo>
                    <a:pt x="3" y="0"/>
                  </a:moveTo>
                  <a:cubicBezTo>
                    <a:pt x="0" y="12"/>
                    <a:pt x="0" y="12"/>
                    <a:pt x="0" y="12"/>
                  </a:cubicBezTo>
                  <a:cubicBezTo>
                    <a:pt x="14" y="21"/>
                    <a:pt x="14" y="21"/>
                    <a:pt x="14" y="21"/>
                  </a:cubicBezTo>
                  <a:cubicBezTo>
                    <a:pt x="14" y="21"/>
                    <a:pt x="20" y="11"/>
                    <a:pt x="3" y="0"/>
                  </a:cubicBezTo>
                  <a:close/>
                </a:path>
              </a:pathLst>
            </a:custGeom>
            <a:solidFill>
              <a:srgbClr val="FBE1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121" name="Freeform 123">
              <a:extLst>
                <a:ext uri="{FF2B5EF4-FFF2-40B4-BE49-F238E27FC236}">
                  <a16:creationId xmlns:a16="http://schemas.microsoft.com/office/drawing/2014/main" xmlns="" id="{564BE39A-2BA6-4F1A-88DA-F8B3F747C5C9}"/>
                </a:ext>
              </a:extLst>
            </p:cNvPr>
            <p:cNvSpPr>
              <a:spLocks/>
            </p:cNvSpPr>
            <p:nvPr/>
          </p:nvSpPr>
          <p:spPr bwMode="auto">
            <a:xfrm>
              <a:off x="17792311" y="10728963"/>
              <a:ext cx="497689" cy="247676"/>
            </a:xfrm>
            <a:custGeom>
              <a:avLst/>
              <a:gdLst>
                <a:gd name="T0" fmla="*/ 30 w 30"/>
                <a:gd name="T1" fmla="*/ 15 h 15"/>
                <a:gd name="T2" fmla="*/ 20 w 30"/>
                <a:gd name="T3" fmla="*/ 7 h 15"/>
                <a:gd name="T4" fmla="*/ 4 w 30"/>
                <a:gd name="T5" fmla="*/ 0 h 15"/>
                <a:gd name="T6" fmla="*/ 0 w 30"/>
                <a:gd name="T7" fmla="*/ 9 h 15"/>
                <a:gd name="T8" fmla="*/ 22 w 30"/>
                <a:gd name="T9" fmla="*/ 14 h 15"/>
                <a:gd name="T10" fmla="*/ 30 w 30"/>
                <a:gd name="T11" fmla="*/ 15 h 15"/>
              </a:gdLst>
              <a:ahLst/>
              <a:cxnLst>
                <a:cxn ang="0">
                  <a:pos x="T0" y="T1"/>
                </a:cxn>
                <a:cxn ang="0">
                  <a:pos x="T2" y="T3"/>
                </a:cxn>
                <a:cxn ang="0">
                  <a:pos x="T4" y="T5"/>
                </a:cxn>
                <a:cxn ang="0">
                  <a:pos x="T6" y="T7"/>
                </a:cxn>
                <a:cxn ang="0">
                  <a:pos x="T8" y="T9"/>
                </a:cxn>
                <a:cxn ang="0">
                  <a:pos x="T10" y="T11"/>
                </a:cxn>
              </a:cxnLst>
              <a:rect l="0" t="0" r="r" b="b"/>
              <a:pathLst>
                <a:path w="30" h="15">
                  <a:moveTo>
                    <a:pt x="30" y="15"/>
                  </a:moveTo>
                  <a:cubicBezTo>
                    <a:pt x="30" y="15"/>
                    <a:pt x="26" y="9"/>
                    <a:pt x="20" y="7"/>
                  </a:cubicBezTo>
                  <a:cubicBezTo>
                    <a:pt x="15" y="6"/>
                    <a:pt x="4" y="0"/>
                    <a:pt x="4" y="0"/>
                  </a:cubicBezTo>
                  <a:cubicBezTo>
                    <a:pt x="0" y="9"/>
                    <a:pt x="0" y="9"/>
                    <a:pt x="0" y="9"/>
                  </a:cubicBezTo>
                  <a:cubicBezTo>
                    <a:pt x="0" y="9"/>
                    <a:pt x="17" y="14"/>
                    <a:pt x="22" y="14"/>
                  </a:cubicBezTo>
                  <a:cubicBezTo>
                    <a:pt x="26" y="14"/>
                    <a:pt x="30" y="15"/>
                    <a:pt x="30" y="15"/>
                  </a:cubicBezTo>
                  <a:close/>
                </a:path>
              </a:pathLst>
            </a:custGeom>
            <a:solidFill>
              <a:srgbClr val="E0BA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122" name="Freeform 124">
              <a:extLst>
                <a:ext uri="{FF2B5EF4-FFF2-40B4-BE49-F238E27FC236}">
                  <a16:creationId xmlns:a16="http://schemas.microsoft.com/office/drawing/2014/main" xmlns="" id="{11B94D56-5E72-49D5-955A-2F8F52FF38A8}"/>
                </a:ext>
              </a:extLst>
            </p:cNvPr>
            <p:cNvSpPr>
              <a:spLocks/>
            </p:cNvSpPr>
            <p:nvPr/>
          </p:nvSpPr>
          <p:spPr bwMode="auto">
            <a:xfrm>
              <a:off x="17560990" y="9967243"/>
              <a:ext cx="661249" cy="960329"/>
            </a:xfrm>
            <a:custGeom>
              <a:avLst/>
              <a:gdLst>
                <a:gd name="T0" fmla="*/ 14 w 40"/>
                <a:gd name="T1" fmla="*/ 0 h 58"/>
                <a:gd name="T2" fmla="*/ 1 w 40"/>
                <a:gd name="T3" fmla="*/ 35 h 58"/>
                <a:gd name="T4" fmla="*/ 33 w 40"/>
                <a:gd name="T5" fmla="*/ 57 h 58"/>
                <a:gd name="T6" fmla="*/ 27 w 40"/>
                <a:gd name="T7" fmla="*/ 27 h 58"/>
                <a:gd name="T8" fmla="*/ 24 w 40"/>
                <a:gd name="T9" fmla="*/ 25 h 58"/>
                <a:gd name="T10" fmla="*/ 14 w 40"/>
                <a:gd name="T11" fmla="*/ 0 h 58"/>
              </a:gdLst>
              <a:ahLst/>
              <a:cxnLst>
                <a:cxn ang="0">
                  <a:pos x="T0" y="T1"/>
                </a:cxn>
                <a:cxn ang="0">
                  <a:pos x="T2" y="T3"/>
                </a:cxn>
                <a:cxn ang="0">
                  <a:pos x="T4" y="T5"/>
                </a:cxn>
                <a:cxn ang="0">
                  <a:pos x="T6" y="T7"/>
                </a:cxn>
                <a:cxn ang="0">
                  <a:pos x="T8" y="T9"/>
                </a:cxn>
                <a:cxn ang="0">
                  <a:pos x="T10" y="T11"/>
                </a:cxn>
              </a:cxnLst>
              <a:rect l="0" t="0" r="r" b="b"/>
              <a:pathLst>
                <a:path w="40" h="58">
                  <a:moveTo>
                    <a:pt x="14" y="0"/>
                  </a:moveTo>
                  <a:cubicBezTo>
                    <a:pt x="14" y="0"/>
                    <a:pt x="0" y="34"/>
                    <a:pt x="1" y="35"/>
                  </a:cubicBezTo>
                  <a:cubicBezTo>
                    <a:pt x="3" y="37"/>
                    <a:pt x="30" y="58"/>
                    <a:pt x="33" y="57"/>
                  </a:cubicBezTo>
                  <a:cubicBezTo>
                    <a:pt x="35" y="56"/>
                    <a:pt x="40" y="36"/>
                    <a:pt x="27" y="27"/>
                  </a:cubicBezTo>
                  <a:cubicBezTo>
                    <a:pt x="24" y="25"/>
                    <a:pt x="24" y="25"/>
                    <a:pt x="24" y="25"/>
                  </a:cubicBezTo>
                  <a:lnTo>
                    <a:pt x="14" y="0"/>
                  </a:lnTo>
                  <a:close/>
                </a:path>
              </a:pathLst>
            </a:custGeom>
            <a:solidFill>
              <a:srgbClr val="E8C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123" name="Freeform 125">
              <a:extLst>
                <a:ext uri="{FF2B5EF4-FFF2-40B4-BE49-F238E27FC236}">
                  <a16:creationId xmlns:a16="http://schemas.microsoft.com/office/drawing/2014/main" xmlns="" id="{6A591D7C-8F28-459B-96C0-3BCCECAB1BCB}"/>
                </a:ext>
              </a:extLst>
            </p:cNvPr>
            <p:cNvSpPr>
              <a:spLocks/>
            </p:cNvSpPr>
            <p:nvPr/>
          </p:nvSpPr>
          <p:spPr bwMode="auto">
            <a:xfrm>
              <a:off x="17860071" y="10563066"/>
              <a:ext cx="313100" cy="331792"/>
            </a:xfrm>
            <a:custGeom>
              <a:avLst/>
              <a:gdLst>
                <a:gd name="T0" fmla="*/ 3 w 19"/>
                <a:gd name="T1" fmla="*/ 0 h 20"/>
                <a:gd name="T2" fmla="*/ 0 w 19"/>
                <a:gd name="T3" fmla="*/ 11 h 20"/>
                <a:gd name="T4" fmla="*/ 13 w 19"/>
                <a:gd name="T5" fmla="*/ 20 h 20"/>
                <a:gd name="T6" fmla="*/ 3 w 19"/>
                <a:gd name="T7" fmla="*/ 0 h 20"/>
              </a:gdLst>
              <a:ahLst/>
              <a:cxnLst>
                <a:cxn ang="0">
                  <a:pos x="T0" y="T1"/>
                </a:cxn>
                <a:cxn ang="0">
                  <a:pos x="T2" y="T3"/>
                </a:cxn>
                <a:cxn ang="0">
                  <a:pos x="T4" y="T5"/>
                </a:cxn>
                <a:cxn ang="0">
                  <a:pos x="T6" y="T7"/>
                </a:cxn>
              </a:cxnLst>
              <a:rect l="0" t="0" r="r" b="b"/>
              <a:pathLst>
                <a:path w="19" h="20">
                  <a:moveTo>
                    <a:pt x="3" y="0"/>
                  </a:moveTo>
                  <a:cubicBezTo>
                    <a:pt x="0" y="11"/>
                    <a:pt x="0" y="11"/>
                    <a:pt x="0" y="11"/>
                  </a:cubicBezTo>
                  <a:cubicBezTo>
                    <a:pt x="13" y="20"/>
                    <a:pt x="13" y="20"/>
                    <a:pt x="13" y="20"/>
                  </a:cubicBezTo>
                  <a:cubicBezTo>
                    <a:pt x="13" y="20"/>
                    <a:pt x="19" y="11"/>
                    <a:pt x="3" y="0"/>
                  </a:cubicBezTo>
                  <a:close/>
                </a:path>
              </a:pathLst>
            </a:custGeom>
            <a:solidFill>
              <a:srgbClr val="FBE1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124" name="Freeform 126">
              <a:extLst>
                <a:ext uri="{FF2B5EF4-FFF2-40B4-BE49-F238E27FC236}">
                  <a16:creationId xmlns:a16="http://schemas.microsoft.com/office/drawing/2014/main" xmlns="" id="{DCDB7C9F-0882-4F48-AAB6-54C3D467B710}"/>
                </a:ext>
              </a:extLst>
            </p:cNvPr>
            <p:cNvSpPr>
              <a:spLocks/>
            </p:cNvSpPr>
            <p:nvPr/>
          </p:nvSpPr>
          <p:spPr bwMode="auto">
            <a:xfrm>
              <a:off x="17610059" y="10198562"/>
              <a:ext cx="514044" cy="364504"/>
            </a:xfrm>
            <a:custGeom>
              <a:avLst/>
              <a:gdLst>
                <a:gd name="T0" fmla="*/ 31 w 31"/>
                <a:gd name="T1" fmla="*/ 22 h 22"/>
                <a:gd name="T2" fmla="*/ 21 w 31"/>
                <a:gd name="T3" fmla="*/ 11 h 22"/>
                <a:gd name="T4" fmla="*/ 4 w 31"/>
                <a:gd name="T5" fmla="*/ 3 h 22"/>
                <a:gd name="T6" fmla="*/ 0 w 31"/>
                <a:gd name="T7" fmla="*/ 14 h 22"/>
                <a:gd name="T8" fmla="*/ 31 w 31"/>
                <a:gd name="T9" fmla="*/ 22 h 22"/>
              </a:gdLst>
              <a:ahLst/>
              <a:cxnLst>
                <a:cxn ang="0">
                  <a:pos x="T0" y="T1"/>
                </a:cxn>
                <a:cxn ang="0">
                  <a:pos x="T2" y="T3"/>
                </a:cxn>
                <a:cxn ang="0">
                  <a:pos x="T4" y="T5"/>
                </a:cxn>
                <a:cxn ang="0">
                  <a:pos x="T6" y="T7"/>
                </a:cxn>
                <a:cxn ang="0">
                  <a:pos x="T8" y="T9"/>
                </a:cxn>
              </a:cxnLst>
              <a:rect l="0" t="0" r="r" b="b"/>
              <a:pathLst>
                <a:path w="31" h="22">
                  <a:moveTo>
                    <a:pt x="31" y="22"/>
                  </a:moveTo>
                  <a:cubicBezTo>
                    <a:pt x="31" y="22"/>
                    <a:pt x="28" y="15"/>
                    <a:pt x="21" y="11"/>
                  </a:cubicBezTo>
                  <a:cubicBezTo>
                    <a:pt x="13" y="7"/>
                    <a:pt x="5" y="0"/>
                    <a:pt x="4" y="3"/>
                  </a:cubicBezTo>
                  <a:cubicBezTo>
                    <a:pt x="3" y="7"/>
                    <a:pt x="0" y="14"/>
                    <a:pt x="0" y="14"/>
                  </a:cubicBezTo>
                  <a:cubicBezTo>
                    <a:pt x="0" y="14"/>
                    <a:pt x="29" y="22"/>
                    <a:pt x="31" y="22"/>
                  </a:cubicBezTo>
                  <a:close/>
                </a:path>
              </a:pathLst>
            </a:custGeom>
            <a:solidFill>
              <a:srgbClr val="E0BA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125" name="Freeform 127">
              <a:extLst>
                <a:ext uri="{FF2B5EF4-FFF2-40B4-BE49-F238E27FC236}">
                  <a16:creationId xmlns:a16="http://schemas.microsoft.com/office/drawing/2014/main" xmlns="" id="{80D956C4-DCFC-4C63-A938-135DD387C4C9}"/>
                </a:ext>
              </a:extLst>
            </p:cNvPr>
            <p:cNvSpPr>
              <a:spLocks/>
            </p:cNvSpPr>
            <p:nvPr/>
          </p:nvSpPr>
          <p:spPr bwMode="auto">
            <a:xfrm>
              <a:off x="17395095" y="9553670"/>
              <a:ext cx="679941" cy="960329"/>
            </a:xfrm>
            <a:custGeom>
              <a:avLst/>
              <a:gdLst>
                <a:gd name="T0" fmla="*/ 14 w 41"/>
                <a:gd name="T1" fmla="*/ 0 h 58"/>
                <a:gd name="T2" fmla="*/ 2 w 41"/>
                <a:gd name="T3" fmla="*/ 36 h 58"/>
                <a:gd name="T4" fmla="*/ 33 w 41"/>
                <a:gd name="T5" fmla="*/ 57 h 58"/>
                <a:gd name="T6" fmla="*/ 28 w 41"/>
                <a:gd name="T7" fmla="*/ 27 h 58"/>
                <a:gd name="T8" fmla="*/ 24 w 41"/>
                <a:gd name="T9" fmla="*/ 26 h 58"/>
                <a:gd name="T10" fmla="*/ 14 w 41"/>
                <a:gd name="T11" fmla="*/ 0 h 58"/>
              </a:gdLst>
              <a:ahLst/>
              <a:cxnLst>
                <a:cxn ang="0">
                  <a:pos x="T0" y="T1"/>
                </a:cxn>
                <a:cxn ang="0">
                  <a:pos x="T2" y="T3"/>
                </a:cxn>
                <a:cxn ang="0">
                  <a:pos x="T4" y="T5"/>
                </a:cxn>
                <a:cxn ang="0">
                  <a:pos x="T6" y="T7"/>
                </a:cxn>
                <a:cxn ang="0">
                  <a:pos x="T8" y="T9"/>
                </a:cxn>
                <a:cxn ang="0">
                  <a:pos x="T10" y="T11"/>
                </a:cxn>
              </a:cxnLst>
              <a:rect l="0" t="0" r="r" b="b"/>
              <a:pathLst>
                <a:path w="41" h="58">
                  <a:moveTo>
                    <a:pt x="14" y="0"/>
                  </a:moveTo>
                  <a:cubicBezTo>
                    <a:pt x="14" y="0"/>
                    <a:pt x="0" y="34"/>
                    <a:pt x="2" y="36"/>
                  </a:cubicBezTo>
                  <a:cubicBezTo>
                    <a:pt x="3" y="37"/>
                    <a:pt x="31" y="58"/>
                    <a:pt x="33" y="57"/>
                  </a:cubicBezTo>
                  <a:cubicBezTo>
                    <a:pt x="36" y="56"/>
                    <a:pt x="41" y="36"/>
                    <a:pt x="28" y="27"/>
                  </a:cubicBezTo>
                  <a:cubicBezTo>
                    <a:pt x="24" y="26"/>
                    <a:pt x="24" y="26"/>
                    <a:pt x="24" y="26"/>
                  </a:cubicBezTo>
                  <a:lnTo>
                    <a:pt x="14" y="0"/>
                  </a:lnTo>
                  <a:close/>
                </a:path>
              </a:pathLst>
            </a:custGeom>
            <a:solidFill>
              <a:srgbClr val="E8C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126" name="Freeform 128">
              <a:extLst>
                <a:ext uri="{FF2B5EF4-FFF2-40B4-BE49-F238E27FC236}">
                  <a16:creationId xmlns:a16="http://schemas.microsoft.com/office/drawing/2014/main" xmlns="" id="{DF7C4E5E-5604-44A9-98A6-4448BDD6329F}"/>
                </a:ext>
              </a:extLst>
            </p:cNvPr>
            <p:cNvSpPr>
              <a:spLocks/>
            </p:cNvSpPr>
            <p:nvPr/>
          </p:nvSpPr>
          <p:spPr bwMode="auto">
            <a:xfrm>
              <a:off x="17694175" y="10149495"/>
              <a:ext cx="329456" cy="348149"/>
            </a:xfrm>
            <a:custGeom>
              <a:avLst/>
              <a:gdLst>
                <a:gd name="T0" fmla="*/ 3 w 20"/>
                <a:gd name="T1" fmla="*/ 0 h 21"/>
                <a:gd name="T2" fmla="*/ 0 w 20"/>
                <a:gd name="T3" fmla="*/ 12 h 21"/>
                <a:gd name="T4" fmla="*/ 14 w 20"/>
                <a:gd name="T5" fmla="*/ 21 h 21"/>
                <a:gd name="T6" fmla="*/ 3 w 20"/>
                <a:gd name="T7" fmla="*/ 0 h 21"/>
              </a:gdLst>
              <a:ahLst/>
              <a:cxnLst>
                <a:cxn ang="0">
                  <a:pos x="T0" y="T1"/>
                </a:cxn>
                <a:cxn ang="0">
                  <a:pos x="T2" y="T3"/>
                </a:cxn>
                <a:cxn ang="0">
                  <a:pos x="T4" y="T5"/>
                </a:cxn>
                <a:cxn ang="0">
                  <a:pos x="T6" y="T7"/>
                </a:cxn>
              </a:cxnLst>
              <a:rect l="0" t="0" r="r" b="b"/>
              <a:pathLst>
                <a:path w="20" h="21">
                  <a:moveTo>
                    <a:pt x="3" y="0"/>
                  </a:moveTo>
                  <a:cubicBezTo>
                    <a:pt x="0" y="12"/>
                    <a:pt x="0" y="12"/>
                    <a:pt x="0" y="12"/>
                  </a:cubicBezTo>
                  <a:cubicBezTo>
                    <a:pt x="14" y="21"/>
                    <a:pt x="14" y="21"/>
                    <a:pt x="14" y="21"/>
                  </a:cubicBezTo>
                  <a:cubicBezTo>
                    <a:pt x="14" y="21"/>
                    <a:pt x="20" y="11"/>
                    <a:pt x="3" y="0"/>
                  </a:cubicBezTo>
                  <a:close/>
                </a:path>
              </a:pathLst>
            </a:custGeom>
            <a:solidFill>
              <a:srgbClr val="FBE1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127" name="Freeform 129">
              <a:extLst>
                <a:ext uri="{FF2B5EF4-FFF2-40B4-BE49-F238E27FC236}">
                  <a16:creationId xmlns:a16="http://schemas.microsoft.com/office/drawing/2014/main" xmlns="" id="{CBDBF6B9-403F-4E35-B6E1-DD634085A7DC}"/>
                </a:ext>
              </a:extLst>
            </p:cNvPr>
            <p:cNvSpPr>
              <a:spLocks/>
            </p:cNvSpPr>
            <p:nvPr/>
          </p:nvSpPr>
          <p:spPr bwMode="auto">
            <a:xfrm>
              <a:off x="19000314" y="11373855"/>
              <a:ext cx="1558490" cy="1210341"/>
            </a:xfrm>
            <a:custGeom>
              <a:avLst/>
              <a:gdLst>
                <a:gd name="T0" fmla="*/ 589 w 667"/>
                <a:gd name="T1" fmla="*/ 0 h 518"/>
                <a:gd name="T2" fmla="*/ 0 w 667"/>
                <a:gd name="T3" fmla="*/ 397 h 518"/>
                <a:gd name="T4" fmla="*/ 78 w 667"/>
                <a:gd name="T5" fmla="*/ 518 h 518"/>
                <a:gd name="T6" fmla="*/ 667 w 667"/>
                <a:gd name="T7" fmla="*/ 100 h 518"/>
                <a:gd name="T8" fmla="*/ 589 w 667"/>
                <a:gd name="T9" fmla="*/ 0 h 518"/>
              </a:gdLst>
              <a:ahLst/>
              <a:cxnLst>
                <a:cxn ang="0">
                  <a:pos x="T0" y="T1"/>
                </a:cxn>
                <a:cxn ang="0">
                  <a:pos x="T2" y="T3"/>
                </a:cxn>
                <a:cxn ang="0">
                  <a:pos x="T4" y="T5"/>
                </a:cxn>
                <a:cxn ang="0">
                  <a:pos x="T6" y="T7"/>
                </a:cxn>
                <a:cxn ang="0">
                  <a:pos x="T8" y="T9"/>
                </a:cxn>
              </a:cxnLst>
              <a:rect l="0" t="0" r="r" b="b"/>
              <a:pathLst>
                <a:path w="667" h="518">
                  <a:moveTo>
                    <a:pt x="589" y="0"/>
                  </a:moveTo>
                  <a:lnTo>
                    <a:pt x="0" y="397"/>
                  </a:lnTo>
                  <a:lnTo>
                    <a:pt x="78" y="518"/>
                  </a:lnTo>
                  <a:lnTo>
                    <a:pt x="667" y="100"/>
                  </a:lnTo>
                  <a:lnTo>
                    <a:pt x="589" y="0"/>
                  </a:lnTo>
                  <a:close/>
                </a:path>
              </a:pathLst>
            </a:custGeom>
            <a:solidFill>
              <a:srgbClr val="F9F0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128" name="Freeform 130">
              <a:extLst>
                <a:ext uri="{FF2B5EF4-FFF2-40B4-BE49-F238E27FC236}">
                  <a16:creationId xmlns:a16="http://schemas.microsoft.com/office/drawing/2014/main" xmlns="" id="{DF3182B4-5F0D-49BB-A35E-01F89AF204E1}"/>
                </a:ext>
              </a:extLst>
            </p:cNvPr>
            <p:cNvSpPr>
              <a:spLocks/>
            </p:cNvSpPr>
            <p:nvPr/>
          </p:nvSpPr>
          <p:spPr bwMode="auto">
            <a:xfrm>
              <a:off x="17860071" y="9055983"/>
              <a:ext cx="495352" cy="497689"/>
            </a:xfrm>
            <a:custGeom>
              <a:avLst/>
              <a:gdLst>
                <a:gd name="T0" fmla="*/ 30 w 30"/>
                <a:gd name="T1" fmla="*/ 16 h 30"/>
                <a:gd name="T2" fmla="*/ 11 w 30"/>
                <a:gd name="T3" fmla="*/ 30 h 30"/>
                <a:gd name="T4" fmla="*/ 1 w 30"/>
                <a:gd name="T5" fmla="*/ 20 h 30"/>
                <a:gd name="T6" fmla="*/ 19 w 30"/>
                <a:gd name="T7" fmla="*/ 5 h 30"/>
                <a:gd name="T8" fmla="*/ 30 w 30"/>
                <a:gd name="T9" fmla="*/ 16 h 30"/>
              </a:gdLst>
              <a:ahLst/>
              <a:cxnLst>
                <a:cxn ang="0">
                  <a:pos x="T0" y="T1"/>
                </a:cxn>
                <a:cxn ang="0">
                  <a:pos x="T2" y="T3"/>
                </a:cxn>
                <a:cxn ang="0">
                  <a:pos x="T4" y="T5"/>
                </a:cxn>
                <a:cxn ang="0">
                  <a:pos x="T6" y="T7"/>
                </a:cxn>
                <a:cxn ang="0">
                  <a:pos x="T8" y="T9"/>
                </a:cxn>
              </a:cxnLst>
              <a:rect l="0" t="0" r="r" b="b"/>
              <a:pathLst>
                <a:path w="30" h="30">
                  <a:moveTo>
                    <a:pt x="30" y="16"/>
                  </a:moveTo>
                  <a:cubicBezTo>
                    <a:pt x="11" y="30"/>
                    <a:pt x="11" y="30"/>
                    <a:pt x="11" y="30"/>
                  </a:cubicBezTo>
                  <a:cubicBezTo>
                    <a:pt x="1" y="20"/>
                    <a:pt x="1" y="20"/>
                    <a:pt x="1" y="20"/>
                  </a:cubicBezTo>
                  <a:cubicBezTo>
                    <a:pt x="1" y="20"/>
                    <a:pt x="0" y="0"/>
                    <a:pt x="19" y="5"/>
                  </a:cubicBezTo>
                  <a:lnTo>
                    <a:pt x="30" y="16"/>
                  </a:lnTo>
                  <a:close/>
                </a:path>
              </a:pathLst>
            </a:custGeom>
            <a:solidFill>
              <a:srgbClr val="FBE1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129" name="Freeform 131">
              <a:extLst>
                <a:ext uri="{FF2B5EF4-FFF2-40B4-BE49-F238E27FC236}">
                  <a16:creationId xmlns:a16="http://schemas.microsoft.com/office/drawing/2014/main" xmlns="" id="{19322B06-6E44-4370-87EF-A6F3CCAD287E}"/>
                </a:ext>
              </a:extLst>
            </p:cNvPr>
            <p:cNvSpPr>
              <a:spLocks/>
            </p:cNvSpPr>
            <p:nvPr/>
          </p:nvSpPr>
          <p:spPr bwMode="auto">
            <a:xfrm>
              <a:off x="19100787" y="11490684"/>
              <a:ext cx="3278202" cy="2301517"/>
            </a:xfrm>
            <a:custGeom>
              <a:avLst/>
              <a:gdLst>
                <a:gd name="T0" fmla="*/ 0 w 198"/>
                <a:gd name="T1" fmla="*/ 68 h 139"/>
                <a:gd name="T2" fmla="*/ 99 w 198"/>
                <a:gd name="T3" fmla="*/ 0 h 139"/>
                <a:gd name="T4" fmla="*/ 198 w 198"/>
                <a:gd name="T5" fmla="*/ 139 h 139"/>
                <a:gd name="T6" fmla="*/ 52 w 198"/>
                <a:gd name="T7" fmla="*/ 139 h 139"/>
                <a:gd name="T8" fmla="*/ 0 w 198"/>
                <a:gd name="T9" fmla="*/ 68 h 139"/>
              </a:gdLst>
              <a:ahLst/>
              <a:cxnLst>
                <a:cxn ang="0">
                  <a:pos x="T0" y="T1"/>
                </a:cxn>
                <a:cxn ang="0">
                  <a:pos x="T2" y="T3"/>
                </a:cxn>
                <a:cxn ang="0">
                  <a:pos x="T4" y="T5"/>
                </a:cxn>
                <a:cxn ang="0">
                  <a:pos x="T6" y="T7"/>
                </a:cxn>
                <a:cxn ang="0">
                  <a:pos x="T8" y="T9"/>
                </a:cxn>
              </a:cxnLst>
              <a:rect l="0" t="0" r="r" b="b"/>
              <a:pathLst>
                <a:path w="198" h="139">
                  <a:moveTo>
                    <a:pt x="0" y="68"/>
                  </a:moveTo>
                  <a:cubicBezTo>
                    <a:pt x="29" y="48"/>
                    <a:pt x="98" y="1"/>
                    <a:pt x="99" y="0"/>
                  </a:cubicBezTo>
                  <a:cubicBezTo>
                    <a:pt x="198" y="139"/>
                    <a:pt x="198" y="139"/>
                    <a:pt x="198" y="139"/>
                  </a:cubicBezTo>
                  <a:cubicBezTo>
                    <a:pt x="52" y="139"/>
                    <a:pt x="52" y="139"/>
                    <a:pt x="52" y="139"/>
                  </a:cubicBezTo>
                  <a:cubicBezTo>
                    <a:pt x="32" y="112"/>
                    <a:pt x="10" y="82"/>
                    <a:pt x="0" y="68"/>
                  </a:cubicBezTo>
                  <a:close/>
                </a:path>
              </a:pathLst>
            </a:custGeom>
            <a:solidFill>
              <a:srgbClr val="3D3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130" name="Freeform 132">
              <a:extLst>
                <a:ext uri="{FF2B5EF4-FFF2-40B4-BE49-F238E27FC236}">
                  <a16:creationId xmlns:a16="http://schemas.microsoft.com/office/drawing/2014/main" xmlns="" id="{405782ED-7526-484E-862F-D5EB9CE766A9}"/>
                </a:ext>
              </a:extLst>
            </p:cNvPr>
            <p:cNvSpPr>
              <a:spLocks/>
            </p:cNvSpPr>
            <p:nvPr/>
          </p:nvSpPr>
          <p:spPr bwMode="auto">
            <a:xfrm>
              <a:off x="19100787" y="12070152"/>
              <a:ext cx="1920657" cy="1722049"/>
            </a:xfrm>
            <a:custGeom>
              <a:avLst/>
              <a:gdLst>
                <a:gd name="T0" fmla="*/ 116 w 116"/>
                <a:gd name="T1" fmla="*/ 104 h 104"/>
                <a:gd name="T2" fmla="*/ 52 w 116"/>
                <a:gd name="T3" fmla="*/ 104 h 104"/>
                <a:gd name="T4" fmla="*/ 0 w 116"/>
                <a:gd name="T5" fmla="*/ 33 h 104"/>
                <a:gd name="T6" fmla="*/ 48 w 116"/>
                <a:gd name="T7" fmla="*/ 0 h 104"/>
                <a:gd name="T8" fmla="*/ 116 w 116"/>
                <a:gd name="T9" fmla="*/ 104 h 104"/>
              </a:gdLst>
              <a:ahLst/>
              <a:cxnLst>
                <a:cxn ang="0">
                  <a:pos x="T0" y="T1"/>
                </a:cxn>
                <a:cxn ang="0">
                  <a:pos x="T2" y="T3"/>
                </a:cxn>
                <a:cxn ang="0">
                  <a:pos x="T4" y="T5"/>
                </a:cxn>
                <a:cxn ang="0">
                  <a:pos x="T6" y="T7"/>
                </a:cxn>
                <a:cxn ang="0">
                  <a:pos x="T8" y="T9"/>
                </a:cxn>
              </a:cxnLst>
              <a:rect l="0" t="0" r="r" b="b"/>
              <a:pathLst>
                <a:path w="116" h="104">
                  <a:moveTo>
                    <a:pt x="116" y="104"/>
                  </a:moveTo>
                  <a:cubicBezTo>
                    <a:pt x="52" y="104"/>
                    <a:pt x="52" y="104"/>
                    <a:pt x="52" y="104"/>
                  </a:cubicBezTo>
                  <a:cubicBezTo>
                    <a:pt x="32" y="77"/>
                    <a:pt x="10" y="47"/>
                    <a:pt x="0" y="33"/>
                  </a:cubicBezTo>
                  <a:cubicBezTo>
                    <a:pt x="12" y="25"/>
                    <a:pt x="30" y="12"/>
                    <a:pt x="48" y="0"/>
                  </a:cubicBezTo>
                  <a:lnTo>
                    <a:pt x="116" y="104"/>
                  </a:lnTo>
                  <a:close/>
                </a:path>
              </a:pathLst>
            </a:custGeom>
            <a:solidFill>
              <a:srgbClr val="44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9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
          <p:nvSpPr>
            <p:cNvPr id="131" name="Rectangle 133">
              <a:extLst>
                <a:ext uri="{FF2B5EF4-FFF2-40B4-BE49-F238E27FC236}">
                  <a16:creationId xmlns:a16="http://schemas.microsoft.com/office/drawing/2014/main" xmlns="" id="{6C35408B-515C-4016-B681-483EDF0949AE}"/>
                </a:ext>
              </a:extLst>
            </p:cNvPr>
            <p:cNvSpPr>
              <a:spLocks noChangeArrowheads="1"/>
            </p:cNvSpPr>
            <p:nvPr/>
          </p:nvSpPr>
          <p:spPr bwMode="auto">
            <a:xfrm>
              <a:off x="16102974" y="6539502"/>
              <a:ext cx="130" cy="43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th-TH" sz="1400" b="0" i="0" u="none" strike="noStrike" kern="1200" cap="none" spc="0" normalizeH="0" baseline="0" noProof="0">
                <a:ln>
                  <a:noFill/>
                </a:ln>
                <a:solidFill>
                  <a:prstClr val="black"/>
                </a:solidFill>
                <a:effectLst/>
                <a:uLnTx/>
                <a:uFillTx/>
                <a:latin typeface="Arial" pitchFamily="34" charset="0"/>
                <a:ea typeface="+mn-ea"/>
                <a:cs typeface="Angsana New" pitchFamily="18" charset="-34"/>
              </a:endParaRPr>
            </a:p>
          </p:txBody>
        </p:sp>
        <p:sp>
          <p:nvSpPr>
            <p:cNvPr id="132" name="Rectangle 134">
              <a:extLst>
                <a:ext uri="{FF2B5EF4-FFF2-40B4-BE49-F238E27FC236}">
                  <a16:creationId xmlns:a16="http://schemas.microsoft.com/office/drawing/2014/main" xmlns="" id="{CE17B2AD-106C-484B-AA2D-D828DBA0DDA8}"/>
                </a:ext>
              </a:extLst>
            </p:cNvPr>
            <p:cNvSpPr>
              <a:spLocks noChangeArrowheads="1"/>
            </p:cNvSpPr>
            <p:nvPr/>
          </p:nvSpPr>
          <p:spPr bwMode="auto">
            <a:xfrm>
              <a:off x="17131062" y="6539502"/>
              <a:ext cx="130" cy="43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th-TH" sz="1400" b="0" i="0" u="none" strike="noStrike" kern="1200" cap="none" spc="0" normalizeH="0" baseline="0" noProof="0">
                <a:ln>
                  <a:noFill/>
                </a:ln>
                <a:solidFill>
                  <a:prstClr val="black"/>
                </a:solidFill>
                <a:effectLst/>
                <a:uLnTx/>
                <a:uFillTx/>
                <a:latin typeface="Arial" pitchFamily="34" charset="0"/>
                <a:ea typeface="+mn-ea"/>
                <a:cs typeface="Angsana New" pitchFamily="18" charset="-34"/>
              </a:endParaRPr>
            </a:p>
          </p:txBody>
        </p:sp>
      </p:grpSp>
      <p:sp>
        <p:nvSpPr>
          <p:cNvPr id="133" name="文本框 132">
            <a:extLst>
              <a:ext uri="{FF2B5EF4-FFF2-40B4-BE49-F238E27FC236}">
                <a16:creationId xmlns:a16="http://schemas.microsoft.com/office/drawing/2014/main" xmlns="" id="{1824B175-EF96-4713-AC24-912E95A8958A}"/>
              </a:ext>
            </a:extLst>
          </p:cNvPr>
          <p:cNvSpPr txBox="1"/>
          <p:nvPr/>
        </p:nvSpPr>
        <p:spPr>
          <a:xfrm>
            <a:off x="4578277" y="2868963"/>
            <a:ext cx="6384897" cy="874407"/>
          </a:xfrm>
          <a:prstGeom prst="rect">
            <a:avLst/>
          </a:prstGeom>
          <a:noFill/>
        </p:spPr>
        <p:txBody>
          <a:bodyPr wrap="square" rtlCol="0" anchor="t">
            <a:spAutoFit/>
          </a:bodyPr>
          <a:lstStyle/>
          <a:p>
            <a:pPr marL="285750" lvl="0" indent="-285750" algn="just" fontAlgn="base">
              <a:lnSpc>
                <a:spcPct val="150000"/>
              </a:lnSpc>
              <a:spcBef>
                <a:spcPct val="0"/>
              </a:spcBef>
              <a:spcAft>
                <a:spcPct val="0"/>
              </a:spcAft>
              <a:buClr>
                <a:srgbClr val="C00000"/>
              </a:buClr>
              <a:buSzPct val="80000"/>
              <a:buFont typeface="Wingdings" panose="05000000000000000000" pitchFamily="2" charset="2"/>
              <a:buChar char="u"/>
              <a:defRPr/>
            </a:pPr>
            <a:r>
              <a:rPr lang="zh-CN" altLang="en-US" dirty="0">
                <a:solidFill>
                  <a:schemeClr val="tx1">
                    <a:lumMod val="85000"/>
                    <a:lumOff val="15000"/>
                  </a:schemeClr>
                </a:solidFill>
                <a:latin typeface="微软雅黑"/>
                <a:ea typeface="微软雅黑"/>
                <a:sym typeface="Helvetica" panose="020B0604020202020204" pitchFamily="34" charset="0"/>
              </a:rPr>
              <a:t>中国特色社会主义，既坚持了科学社会主义基本原则，又根据时代条件赋予其鲜明的</a:t>
            </a:r>
            <a:r>
              <a:rPr lang="zh-CN" altLang="en-US" b="1" dirty="0">
                <a:solidFill>
                  <a:srgbClr val="C00000"/>
                </a:solidFill>
                <a:latin typeface="微软雅黑"/>
                <a:ea typeface="微软雅黑"/>
                <a:sym typeface="Helvetica" panose="020B0604020202020204" pitchFamily="34" charset="0"/>
              </a:rPr>
              <a:t>中国特</a:t>
            </a:r>
            <a:r>
              <a:rPr lang="zh-CN" altLang="en-US" b="1" dirty="0" smtClean="0">
                <a:solidFill>
                  <a:srgbClr val="C00000"/>
                </a:solidFill>
                <a:latin typeface="微软雅黑"/>
                <a:ea typeface="微软雅黑"/>
                <a:sym typeface="Helvetica" panose="020B0604020202020204" pitchFamily="34" charset="0"/>
              </a:rPr>
              <a:t>色</a:t>
            </a:r>
            <a:endParaRPr lang="zh-CN" altLang="en-US" b="1" dirty="0">
              <a:solidFill>
                <a:srgbClr val="C00000"/>
              </a:solidFill>
              <a:latin typeface="微软雅黑"/>
              <a:ea typeface="微软雅黑"/>
              <a:sym typeface="Helvetica" panose="020B0604020202020204" pitchFamily="34" charset="0"/>
            </a:endParaRPr>
          </a:p>
        </p:txBody>
      </p:sp>
      <p:sp>
        <p:nvSpPr>
          <p:cNvPr id="134" name="文本框 133">
            <a:extLst>
              <a:ext uri="{FF2B5EF4-FFF2-40B4-BE49-F238E27FC236}">
                <a16:creationId xmlns:a16="http://schemas.microsoft.com/office/drawing/2014/main" xmlns="" id="{5156892D-AB45-48A4-823D-348FC767D6BB}"/>
              </a:ext>
            </a:extLst>
          </p:cNvPr>
          <p:cNvSpPr txBox="1"/>
          <p:nvPr/>
        </p:nvSpPr>
        <p:spPr>
          <a:xfrm>
            <a:off x="4597863" y="3936028"/>
            <a:ext cx="6365311" cy="874407"/>
          </a:xfrm>
          <a:prstGeom prst="rect">
            <a:avLst/>
          </a:prstGeom>
          <a:noFill/>
        </p:spPr>
        <p:txBody>
          <a:bodyPr wrap="square" rtlCol="0" anchor="t">
            <a:spAutoFit/>
          </a:bodyPr>
          <a:lstStyle/>
          <a:p>
            <a:pPr marL="285750" lvl="0" indent="-285750" algn="just" fontAlgn="base">
              <a:lnSpc>
                <a:spcPct val="150000"/>
              </a:lnSpc>
              <a:spcBef>
                <a:spcPct val="0"/>
              </a:spcBef>
              <a:spcAft>
                <a:spcPct val="0"/>
              </a:spcAft>
              <a:buClr>
                <a:srgbClr val="C00000"/>
              </a:buClr>
              <a:buSzPct val="80000"/>
              <a:buFont typeface="Wingdings" panose="05000000000000000000" pitchFamily="2" charset="2"/>
              <a:buChar char="u"/>
              <a:defRPr/>
            </a:pPr>
            <a:r>
              <a:rPr lang="zh-CN" altLang="en-US" dirty="0">
                <a:solidFill>
                  <a:schemeClr val="tx1">
                    <a:lumMod val="85000"/>
                    <a:lumOff val="15000"/>
                  </a:schemeClr>
                </a:solidFill>
                <a:latin typeface="微软雅黑"/>
                <a:ea typeface="微软雅黑"/>
                <a:sym typeface="Helvetica" panose="020B0604020202020204" pitchFamily="34" charset="0"/>
              </a:rPr>
              <a:t>中国共产党的领导是中国特色社会主义</a:t>
            </a:r>
            <a:r>
              <a:rPr lang="zh-CN" altLang="en-US" b="1" dirty="0">
                <a:solidFill>
                  <a:srgbClr val="C00000"/>
                </a:solidFill>
                <a:latin typeface="微软雅黑"/>
                <a:ea typeface="微软雅黑"/>
                <a:sym typeface="Helvetica" panose="020B0604020202020204" pitchFamily="34" charset="0"/>
              </a:rPr>
              <a:t>最本质的特征</a:t>
            </a:r>
            <a:r>
              <a:rPr lang="zh-CN" altLang="en-US" dirty="0">
                <a:solidFill>
                  <a:schemeClr val="tx1">
                    <a:lumMod val="85000"/>
                    <a:lumOff val="15000"/>
                  </a:schemeClr>
                </a:solidFill>
                <a:latin typeface="微软雅黑"/>
                <a:ea typeface="微软雅黑"/>
                <a:sym typeface="Helvetica" panose="020B0604020202020204" pitchFamily="34" charset="0"/>
              </a:rPr>
              <a:t>，是中国特色社会主义制度的</a:t>
            </a:r>
            <a:r>
              <a:rPr lang="zh-CN" altLang="en-US" b="1" dirty="0">
                <a:solidFill>
                  <a:srgbClr val="C00000"/>
                </a:solidFill>
                <a:latin typeface="微软雅黑"/>
                <a:ea typeface="微软雅黑"/>
                <a:sym typeface="Helvetica" panose="020B0604020202020204" pitchFamily="34" charset="0"/>
              </a:rPr>
              <a:t>最大优</a:t>
            </a:r>
            <a:r>
              <a:rPr lang="zh-CN" altLang="en-US" b="1" dirty="0" smtClean="0">
                <a:solidFill>
                  <a:srgbClr val="C00000"/>
                </a:solidFill>
                <a:latin typeface="微软雅黑"/>
                <a:ea typeface="微软雅黑"/>
                <a:sym typeface="Helvetica" panose="020B0604020202020204" pitchFamily="34" charset="0"/>
              </a:rPr>
              <a:t>势</a:t>
            </a:r>
            <a:endParaRPr lang="zh-CN" altLang="en-US" b="1" dirty="0">
              <a:solidFill>
                <a:srgbClr val="C00000"/>
              </a:solidFill>
              <a:latin typeface="微软雅黑"/>
              <a:ea typeface="微软雅黑"/>
              <a:sym typeface="Helvetica" panose="020B0604020202020204" pitchFamily="34" charset="0"/>
            </a:endParaRPr>
          </a:p>
        </p:txBody>
      </p:sp>
    </p:spTree>
    <p:extLst>
      <p:ext uri="{BB962C8B-B14F-4D97-AF65-F5344CB8AC3E}">
        <p14:creationId xmlns:p14="http://schemas.microsoft.com/office/powerpoint/2010/main" val="2772566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iterate type="wd">
                                    <p:tmPct val="10000"/>
                                  </p:iterate>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3300"/>
                            </p:stCondLst>
                            <p:childTnLst>
                              <p:par>
                                <p:cTn id="15" presetID="10" presetClass="entr" presetSubtype="0" fill="hold" grpId="0" nodeType="afterEffect">
                                  <p:stCondLst>
                                    <p:cond delay="0"/>
                                  </p:stCondLst>
                                  <p:iterate type="wd">
                                    <p:tmPct val="10000"/>
                                  </p:iterate>
                                  <p:childTnLst>
                                    <p:set>
                                      <p:cBhvr>
                                        <p:cTn id="16" dur="1" fill="hold">
                                          <p:stCondLst>
                                            <p:cond delay="0"/>
                                          </p:stCondLst>
                                        </p:cTn>
                                        <p:tgtEl>
                                          <p:spTgt spid="133"/>
                                        </p:tgtEl>
                                        <p:attrNameLst>
                                          <p:attrName>style.visibility</p:attrName>
                                        </p:attrNameLst>
                                      </p:cBhvr>
                                      <p:to>
                                        <p:strVal val="visible"/>
                                      </p:to>
                                    </p:set>
                                    <p:animEffect transition="in" filter="fade">
                                      <p:cBhvr>
                                        <p:cTn id="17" dur="500"/>
                                        <p:tgtEl>
                                          <p:spTgt spid="133"/>
                                        </p:tgtEl>
                                      </p:cBhvr>
                                    </p:animEffect>
                                  </p:childTnLst>
                                </p:cTn>
                              </p:par>
                            </p:childTnLst>
                          </p:cTn>
                        </p:par>
                        <p:par>
                          <p:cTn id="18" fill="hold">
                            <p:stCondLst>
                              <p:cond delay="4750"/>
                            </p:stCondLst>
                            <p:childTnLst>
                              <p:par>
                                <p:cTn id="19" presetID="10" presetClass="entr" presetSubtype="0" fill="hold" grpId="0" nodeType="afterEffect">
                                  <p:stCondLst>
                                    <p:cond delay="0"/>
                                  </p:stCondLst>
                                  <p:iterate type="wd">
                                    <p:tmPct val="10000"/>
                                  </p:iterate>
                                  <p:childTnLst>
                                    <p:set>
                                      <p:cBhvr>
                                        <p:cTn id="20" dur="1" fill="hold">
                                          <p:stCondLst>
                                            <p:cond delay="0"/>
                                          </p:stCondLst>
                                        </p:cTn>
                                        <p:tgtEl>
                                          <p:spTgt spid="134"/>
                                        </p:tgtEl>
                                        <p:attrNameLst>
                                          <p:attrName>style.visibility</p:attrName>
                                        </p:attrNameLst>
                                      </p:cBhvr>
                                      <p:to>
                                        <p:strVal val="visible"/>
                                      </p:to>
                                    </p:set>
                                    <p:animEffect transition="in" filter="fade">
                                      <p:cBhvr>
                                        <p:cTn id="21"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3" grpId="0"/>
      <p:bldP spid="13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xmlns="" id="{1739B383-4AC8-4B8F-A322-47DE0D9CB499}"/>
              </a:ext>
            </a:extLst>
          </p:cNvPr>
          <p:cNvSpPr/>
          <p:nvPr/>
        </p:nvSpPr>
        <p:spPr>
          <a:xfrm>
            <a:off x="2128012" y="726776"/>
            <a:ext cx="7935977" cy="1135054"/>
          </a:xfrm>
          <a:prstGeom prst="rect">
            <a:avLst/>
          </a:prstGeom>
        </p:spPr>
        <p:txBody>
          <a:bodyPr wrap="square">
            <a:spAutoFit/>
          </a:bodyPr>
          <a:lstStyle/>
          <a:p>
            <a:pPr algn="ctr">
              <a:lnSpc>
                <a:spcPct val="150000"/>
              </a:lnSpc>
            </a:pPr>
            <a:r>
              <a:rPr lang="zh-CN" altLang="en-US" sz="2400" b="1" dirty="0">
                <a:solidFill>
                  <a:srgbClr val="C00000"/>
                </a:solidFill>
                <a:latin typeface="微软雅黑" panose="020B0503020204020204" pitchFamily="34" charset="-122"/>
                <a:ea typeface="微软雅黑" panose="020B0503020204020204" pitchFamily="34" charset="-122"/>
                <a:sym typeface="Helvetica" panose="020B0604020202020204" pitchFamily="34" charset="0"/>
              </a:rPr>
              <a:t>中国特色社会主义是中国共产党和中国人民团结的旗帜、奋进的旗帜、胜利的旗帜</a:t>
            </a:r>
            <a:endParaRPr lang="zh-CN" altLang="en-US" sz="2400" b="1" dirty="0">
              <a:solidFill>
                <a:srgbClr val="C00000"/>
              </a:solidFill>
              <a:latin typeface="微软雅黑" panose="020B0503020204020204" pitchFamily="34" charset="-122"/>
              <a:ea typeface="微软雅黑" panose="020B0503020204020204" pitchFamily="34" charset="-122"/>
            </a:endParaRPr>
          </a:p>
        </p:txBody>
      </p:sp>
      <p:sp>
        <p:nvSpPr>
          <p:cNvPr id="2" name="矩形 1">
            <a:extLst>
              <a:ext uri="{FF2B5EF4-FFF2-40B4-BE49-F238E27FC236}">
                <a16:creationId xmlns:a16="http://schemas.microsoft.com/office/drawing/2014/main" xmlns="" id="{723CB1D3-AFD3-423F-B9E0-8A08A2D82AFE}"/>
              </a:ext>
            </a:extLst>
          </p:cNvPr>
          <p:cNvSpPr/>
          <p:nvPr/>
        </p:nvSpPr>
        <p:spPr>
          <a:xfrm>
            <a:off x="1604622" y="2365136"/>
            <a:ext cx="8982756" cy="1884618"/>
          </a:xfrm>
          <a:prstGeom prst="rect">
            <a:avLst/>
          </a:prstGeom>
        </p:spPr>
        <p:txBody>
          <a:bodyPr wrap="square">
            <a:spAutoFit/>
          </a:bodyPr>
          <a:lstStyle/>
          <a:p>
            <a:pPr lvl="0" algn="just" fontAlgn="base">
              <a:lnSpc>
                <a:spcPct val="150000"/>
              </a:lnSpc>
              <a:spcBef>
                <a:spcPct val="0"/>
              </a:spcBef>
              <a:spcAft>
                <a:spcPct val="0"/>
              </a:spcAft>
              <a:defRPr/>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Helvetica" panose="020B0604020202020204" pitchFamily="34" charset="0"/>
              </a:rPr>
              <a:t>　　我们说中国特色社会主义是社会主义，那就是不论怎么改革、怎么开放，都始终要坚持中国特色社会主义道路、中国特色社会主义理论体系、中国特色社会主义制度、中国特色社会主义文化，全面贯彻党的基本理论、基本路线、基本方略。</a:t>
            </a:r>
          </a:p>
        </p:txBody>
      </p:sp>
      <p:cxnSp>
        <p:nvCxnSpPr>
          <p:cNvPr id="78" name="直接连接符 77">
            <a:extLst>
              <a:ext uri="{FF2B5EF4-FFF2-40B4-BE49-F238E27FC236}">
                <a16:creationId xmlns:a16="http://schemas.microsoft.com/office/drawing/2014/main" xmlns="" id="{2E861DCB-3C07-40FF-8E52-7CA80FB5D9E9}"/>
              </a:ext>
            </a:extLst>
          </p:cNvPr>
          <p:cNvCxnSpPr>
            <a:cxnSpLocks/>
          </p:cNvCxnSpPr>
          <p:nvPr/>
        </p:nvCxnSpPr>
        <p:spPr>
          <a:xfrm>
            <a:off x="1075754" y="1983384"/>
            <a:ext cx="10072594" cy="0"/>
          </a:xfrm>
          <a:prstGeom prst="line">
            <a:avLst/>
          </a:prstGeom>
          <a:ln w="6350">
            <a:solidFill>
              <a:srgbClr val="C00000"/>
            </a:solidFill>
            <a:prstDash val="solid"/>
            <a:headEnd type="diamond"/>
            <a:tailEnd type="diamond"/>
          </a:ln>
        </p:spPr>
        <p:style>
          <a:lnRef idx="1">
            <a:schemeClr val="accent1"/>
          </a:lnRef>
          <a:fillRef idx="0">
            <a:schemeClr val="accent1"/>
          </a:fillRef>
          <a:effectRef idx="0">
            <a:schemeClr val="accent1"/>
          </a:effectRef>
          <a:fontRef idx="minor">
            <a:schemeClr val="tx1"/>
          </a:fontRef>
        </p:style>
      </p:cxnSp>
      <p:grpSp>
        <p:nvGrpSpPr>
          <p:cNvPr id="79" name="işļiďe">
            <a:extLst>
              <a:ext uri="{FF2B5EF4-FFF2-40B4-BE49-F238E27FC236}">
                <a16:creationId xmlns:a16="http://schemas.microsoft.com/office/drawing/2014/main" xmlns="" id="{05428082-22B7-4D7D-959B-99F47B3EB69D}"/>
              </a:ext>
            </a:extLst>
          </p:cNvPr>
          <p:cNvGrpSpPr/>
          <p:nvPr/>
        </p:nvGrpSpPr>
        <p:grpSpPr>
          <a:xfrm>
            <a:off x="1124199" y="4874617"/>
            <a:ext cx="2841236" cy="819502"/>
            <a:chOff x="4369042" y="3427339"/>
            <a:chExt cx="3508741" cy="1552341"/>
          </a:xfrm>
          <a:effectLst>
            <a:outerShdw blurRad="76200" dir="18900000" sy="23000" kx="-1200000" algn="bl" rotWithShape="0">
              <a:prstClr val="black">
                <a:alpha val="20000"/>
              </a:prstClr>
            </a:outerShdw>
          </a:effectLst>
        </p:grpSpPr>
        <p:sp>
          <p:nvSpPr>
            <p:cNvPr id="80" name="ïšľîḓè">
              <a:extLst>
                <a:ext uri="{FF2B5EF4-FFF2-40B4-BE49-F238E27FC236}">
                  <a16:creationId xmlns:a16="http://schemas.microsoft.com/office/drawing/2014/main" xmlns="" id="{C3952FD7-75D9-4530-92E6-E2157F29AA3D}"/>
                </a:ext>
              </a:extLst>
            </p:cNvPr>
            <p:cNvSpPr/>
            <p:nvPr/>
          </p:nvSpPr>
          <p:spPr>
            <a:xfrm>
              <a:off x="4369042" y="3427339"/>
              <a:ext cx="3495484" cy="1552341"/>
            </a:xfrm>
            <a:prstGeom prst="roundRect">
              <a:avLst>
                <a:gd name="adj" fmla="val 0"/>
              </a:avLst>
            </a:prstGeom>
            <a:solidFill>
              <a:schemeClr val="bg1"/>
            </a:solidFill>
            <a:ln w="3175">
              <a:solidFill>
                <a:schemeClr val="bg1">
                  <a:lumMod val="75000"/>
                </a:schemeClr>
              </a:solidFill>
            </a:ln>
            <a:effectLst>
              <a:outerShdw dist="38100" dir="10800000" algn="r" rotWithShape="0">
                <a:srgbClr val="FF3300"/>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solidFill>
                  <a:schemeClr val="bg1">
                    <a:lumMod val="50000"/>
                  </a:schemeClr>
                </a:solidFill>
              </a:endParaRPr>
            </a:p>
          </p:txBody>
        </p:sp>
        <p:sp>
          <p:nvSpPr>
            <p:cNvPr id="81" name="iṣḷíḋè">
              <a:extLst>
                <a:ext uri="{FF2B5EF4-FFF2-40B4-BE49-F238E27FC236}">
                  <a16:creationId xmlns:a16="http://schemas.microsoft.com/office/drawing/2014/main" xmlns="" id="{FC3FA5F1-B4D3-4662-9904-BF0AD22666E2}"/>
                </a:ext>
              </a:extLst>
            </p:cNvPr>
            <p:cNvSpPr/>
            <p:nvPr/>
          </p:nvSpPr>
          <p:spPr>
            <a:xfrm flipH="1">
              <a:off x="7315143" y="3430839"/>
              <a:ext cx="562640" cy="740667"/>
            </a:xfrm>
            <a:prstGeom prst="diagStripe">
              <a:avLst>
                <a:gd name="adj" fmla="val 31417"/>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solidFill>
                  <a:schemeClr val="bg1">
                    <a:lumMod val="50000"/>
                  </a:schemeClr>
                </a:solidFill>
              </a:endParaRPr>
            </a:p>
          </p:txBody>
        </p:sp>
      </p:grpSp>
      <p:grpSp>
        <p:nvGrpSpPr>
          <p:cNvPr id="86" name="îş1iḋê">
            <a:extLst>
              <a:ext uri="{FF2B5EF4-FFF2-40B4-BE49-F238E27FC236}">
                <a16:creationId xmlns:a16="http://schemas.microsoft.com/office/drawing/2014/main" xmlns="" id="{BB71125F-DF99-4A7C-92E6-F0EC2782827D}"/>
              </a:ext>
            </a:extLst>
          </p:cNvPr>
          <p:cNvGrpSpPr/>
          <p:nvPr/>
        </p:nvGrpSpPr>
        <p:grpSpPr>
          <a:xfrm>
            <a:off x="8309034" y="4874616"/>
            <a:ext cx="2839314" cy="819503"/>
            <a:chOff x="8021051" y="3427340"/>
            <a:chExt cx="3497848" cy="1552341"/>
          </a:xfrm>
          <a:effectLst>
            <a:outerShdw blurRad="76200" dir="18900000" sy="23000" kx="-1200000" algn="bl" rotWithShape="0">
              <a:prstClr val="black">
                <a:alpha val="20000"/>
              </a:prstClr>
            </a:outerShdw>
          </a:effectLst>
        </p:grpSpPr>
        <p:sp>
          <p:nvSpPr>
            <p:cNvPr id="87" name="ïŝḻïḍê">
              <a:extLst>
                <a:ext uri="{FF2B5EF4-FFF2-40B4-BE49-F238E27FC236}">
                  <a16:creationId xmlns:a16="http://schemas.microsoft.com/office/drawing/2014/main" xmlns="" id="{57631C85-3EAE-471C-9DA0-EAA47BAE2A01}"/>
                </a:ext>
              </a:extLst>
            </p:cNvPr>
            <p:cNvSpPr/>
            <p:nvPr/>
          </p:nvSpPr>
          <p:spPr>
            <a:xfrm>
              <a:off x="8021051" y="3427340"/>
              <a:ext cx="3495482" cy="1552341"/>
            </a:xfrm>
            <a:prstGeom prst="roundRect">
              <a:avLst>
                <a:gd name="adj" fmla="val 0"/>
              </a:avLst>
            </a:prstGeom>
            <a:solidFill>
              <a:schemeClr val="bg1"/>
            </a:solidFill>
            <a:ln w="3175">
              <a:solidFill>
                <a:schemeClr val="bg1">
                  <a:lumMod val="75000"/>
                </a:schemeClr>
              </a:solidFill>
            </a:ln>
            <a:effectLst>
              <a:outerShdw dist="38100" dir="10800000" algn="r" rotWithShape="0">
                <a:srgbClr val="C00000"/>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dirty="0">
                <a:solidFill>
                  <a:schemeClr val="bg1">
                    <a:lumMod val="50000"/>
                  </a:schemeClr>
                </a:solidFill>
              </a:endParaRPr>
            </a:p>
          </p:txBody>
        </p:sp>
        <p:sp>
          <p:nvSpPr>
            <p:cNvPr id="88" name="ïśliḍè">
              <a:extLst>
                <a:ext uri="{FF2B5EF4-FFF2-40B4-BE49-F238E27FC236}">
                  <a16:creationId xmlns:a16="http://schemas.microsoft.com/office/drawing/2014/main" xmlns="" id="{72D7CB9D-281E-4D47-B1DA-6B7128A81506}"/>
                </a:ext>
              </a:extLst>
            </p:cNvPr>
            <p:cNvSpPr/>
            <p:nvPr/>
          </p:nvSpPr>
          <p:spPr>
            <a:xfrm flipH="1">
              <a:off x="10956259" y="3430839"/>
              <a:ext cx="562640" cy="740667"/>
            </a:xfrm>
            <a:prstGeom prst="diagStripe">
              <a:avLst>
                <a:gd name="adj" fmla="val 3141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solidFill>
                  <a:schemeClr val="bg1">
                    <a:lumMod val="50000"/>
                  </a:schemeClr>
                </a:solidFill>
              </a:endParaRPr>
            </a:p>
          </p:txBody>
        </p:sp>
      </p:grpSp>
      <p:grpSp>
        <p:nvGrpSpPr>
          <p:cNvPr id="93" name="îšľiḑe">
            <a:extLst>
              <a:ext uri="{FF2B5EF4-FFF2-40B4-BE49-F238E27FC236}">
                <a16:creationId xmlns:a16="http://schemas.microsoft.com/office/drawing/2014/main" xmlns="" id="{0DFE4633-B25B-4691-A2C5-493C0528E80C}"/>
              </a:ext>
            </a:extLst>
          </p:cNvPr>
          <p:cNvGrpSpPr/>
          <p:nvPr/>
        </p:nvGrpSpPr>
        <p:grpSpPr>
          <a:xfrm>
            <a:off x="4716617" y="4874616"/>
            <a:ext cx="2841236" cy="819503"/>
            <a:chOff x="717022" y="3427340"/>
            <a:chExt cx="3497848" cy="1552341"/>
          </a:xfrm>
          <a:effectLst>
            <a:outerShdw blurRad="76200" dir="18900000" sy="23000" kx="-1200000" algn="bl" rotWithShape="0">
              <a:prstClr val="black">
                <a:alpha val="20000"/>
              </a:prstClr>
            </a:outerShdw>
          </a:effectLst>
        </p:grpSpPr>
        <p:sp>
          <p:nvSpPr>
            <p:cNvPr id="94" name="ïSļíde">
              <a:extLst>
                <a:ext uri="{FF2B5EF4-FFF2-40B4-BE49-F238E27FC236}">
                  <a16:creationId xmlns:a16="http://schemas.microsoft.com/office/drawing/2014/main" xmlns="" id="{26961B6B-BA7B-4137-AB18-D33C26C8FD92}"/>
                </a:ext>
              </a:extLst>
            </p:cNvPr>
            <p:cNvSpPr/>
            <p:nvPr/>
          </p:nvSpPr>
          <p:spPr>
            <a:xfrm>
              <a:off x="717022" y="3427340"/>
              <a:ext cx="3495482" cy="1552341"/>
            </a:xfrm>
            <a:prstGeom prst="roundRect">
              <a:avLst>
                <a:gd name="adj" fmla="val 0"/>
              </a:avLst>
            </a:prstGeom>
            <a:solidFill>
              <a:schemeClr val="bg1"/>
            </a:solidFill>
            <a:ln w="3175">
              <a:solidFill>
                <a:schemeClr val="bg1">
                  <a:lumMod val="75000"/>
                </a:schemeClr>
              </a:solidFill>
            </a:ln>
            <a:effectLst>
              <a:outerShdw dist="38100" dir="10800000" algn="r" rotWithShape="0">
                <a:srgbClr val="E62A2A"/>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solidFill>
                  <a:schemeClr val="bg1">
                    <a:lumMod val="50000"/>
                  </a:schemeClr>
                </a:solidFill>
              </a:endParaRPr>
            </a:p>
          </p:txBody>
        </p:sp>
        <p:sp>
          <p:nvSpPr>
            <p:cNvPr id="95" name="íṩlíḑè">
              <a:extLst>
                <a:ext uri="{FF2B5EF4-FFF2-40B4-BE49-F238E27FC236}">
                  <a16:creationId xmlns:a16="http://schemas.microsoft.com/office/drawing/2014/main" xmlns="" id="{5288C79B-EF64-401F-932C-E05BF533FF08}"/>
                </a:ext>
              </a:extLst>
            </p:cNvPr>
            <p:cNvSpPr/>
            <p:nvPr/>
          </p:nvSpPr>
          <p:spPr>
            <a:xfrm flipH="1">
              <a:off x="3652230" y="3430839"/>
              <a:ext cx="562640" cy="740667"/>
            </a:xfrm>
            <a:prstGeom prst="diagStripe">
              <a:avLst>
                <a:gd name="adj" fmla="val 31417"/>
              </a:avLst>
            </a:prstGeom>
            <a:solidFill>
              <a:srgbClr val="E62A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solidFill>
                  <a:schemeClr val="bg1">
                    <a:lumMod val="50000"/>
                  </a:schemeClr>
                </a:solidFill>
              </a:endParaRPr>
            </a:p>
          </p:txBody>
        </p:sp>
      </p:grpSp>
      <p:sp>
        <p:nvSpPr>
          <p:cNvPr id="4" name="矩形 3">
            <a:extLst>
              <a:ext uri="{FF2B5EF4-FFF2-40B4-BE49-F238E27FC236}">
                <a16:creationId xmlns:a16="http://schemas.microsoft.com/office/drawing/2014/main" xmlns="" id="{1B941A6D-FED8-485C-A193-3ACB28A79833}"/>
              </a:ext>
            </a:extLst>
          </p:cNvPr>
          <p:cNvSpPr/>
          <p:nvPr/>
        </p:nvSpPr>
        <p:spPr>
          <a:xfrm>
            <a:off x="1836931" y="5053536"/>
            <a:ext cx="1415772" cy="461665"/>
          </a:xfrm>
          <a:prstGeom prst="rect">
            <a:avLst/>
          </a:prstGeom>
        </p:spPr>
        <p:txBody>
          <a:bodyPr wrap="none">
            <a:spAutoFit/>
          </a:bodyPr>
          <a:lstStyle/>
          <a:p>
            <a:r>
              <a:rPr lang="zh-CN" altLang="en-US" sz="2400" b="1" dirty="0">
                <a:solidFill>
                  <a:srgbClr val="FF0000"/>
                </a:solidFill>
                <a:latin typeface="微软雅黑" panose="020B0503020204020204" pitchFamily="34" charset="-122"/>
                <a:ea typeface="微软雅黑" panose="020B0503020204020204" pitchFamily="34" charset="-122"/>
                <a:sym typeface="Helvetica" panose="020B0604020202020204" pitchFamily="34" charset="0"/>
              </a:rPr>
              <a:t>基本理论</a:t>
            </a:r>
            <a:endParaRPr lang="zh-CN" altLang="en-US" sz="2400" b="1" dirty="0">
              <a:solidFill>
                <a:srgbClr val="FF0000"/>
              </a:solidFill>
            </a:endParaRPr>
          </a:p>
        </p:txBody>
      </p:sp>
      <p:sp>
        <p:nvSpPr>
          <p:cNvPr id="100" name="矩形 99">
            <a:extLst>
              <a:ext uri="{FF2B5EF4-FFF2-40B4-BE49-F238E27FC236}">
                <a16:creationId xmlns:a16="http://schemas.microsoft.com/office/drawing/2014/main" xmlns="" id="{97BA82D9-6259-4556-881A-7700CA6E9073}"/>
              </a:ext>
            </a:extLst>
          </p:cNvPr>
          <p:cNvSpPr/>
          <p:nvPr/>
        </p:nvSpPr>
        <p:spPr>
          <a:xfrm>
            <a:off x="5429349" y="5053535"/>
            <a:ext cx="1415772" cy="461665"/>
          </a:xfrm>
          <a:prstGeom prst="rect">
            <a:avLst/>
          </a:prstGeom>
        </p:spPr>
        <p:txBody>
          <a:bodyPr wrap="none">
            <a:spAutoFit/>
          </a:bodyPr>
          <a:lstStyle/>
          <a:p>
            <a:r>
              <a:rPr lang="zh-CN" altLang="en-US" sz="2400" b="1" dirty="0">
                <a:solidFill>
                  <a:srgbClr val="E62A2A"/>
                </a:solidFill>
                <a:latin typeface="微软雅黑" panose="020B0503020204020204" pitchFamily="34" charset="-122"/>
                <a:ea typeface="微软雅黑" panose="020B0503020204020204" pitchFamily="34" charset="-122"/>
                <a:sym typeface="Helvetica" panose="020B0604020202020204" pitchFamily="34" charset="0"/>
              </a:rPr>
              <a:t>基本路线</a:t>
            </a:r>
            <a:endParaRPr lang="zh-CN" altLang="en-US" sz="2400" b="1" dirty="0">
              <a:solidFill>
                <a:srgbClr val="E62A2A"/>
              </a:solidFill>
            </a:endParaRPr>
          </a:p>
        </p:txBody>
      </p:sp>
      <p:sp>
        <p:nvSpPr>
          <p:cNvPr id="105" name="矩形 104">
            <a:extLst>
              <a:ext uri="{FF2B5EF4-FFF2-40B4-BE49-F238E27FC236}">
                <a16:creationId xmlns:a16="http://schemas.microsoft.com/office/drawing/2014/main" xmlns="" id="{2E1572E3-39BD-49BB-8893-078CF9F85CE6}"/>
              </a:ext>
            </a:extLst>
          </p:cNvPr>
          <p:cNvSpPr/>
          <p:nvPr/>
        </p:nvSpPr>
        <p:spPr>
          <a:xfrm>
            <a:off x="9020805" y="5053535"/>
            <a:ext cx="1415772" cy="461665"/>
          </a:xfrm>
          <a:prstGeom prst="rect">
            <a:avLst/>
          </a:prstGeom>
        </p:spPr>
        <p:txBody>
          <a:bodyPr wrap="none">
            <a:spAutoFit/>
          </a:bodyPr>
          <a:lstStyle/>
          <a:p>
            <a:r>
              <a:rPr lang="zh-CN" altLang="en-US" sz="2400" b="1" dirty="0">
                <a:solidFill>
                  <a:srgbClr val="C00000"/>
                </a:solidFill>
                <a:latin typeface="微软雅黑" panose="020B0503020204020204" pitchFamily="34" charset="-122"/>
                <a:ea typeface="微软雅黑" panose="020B0503020204020204" pitchFamily="34" charset="-122"/>
                <a:sym typeface="Helvetica" panose="020B0604020202020204" pitchFamily="34" charset="0"/>
              </a:rPr>
              <a:t>基本方略</a:t>
            </a:r>
            <a:endParaRPr lang="zh-CN" altLang="en-US" sz="2400" b="1" dirty="0">
              <a:solidFill>
                <a:srgbClr val="C00000"/>
              </a:solidFill>
            </a:endParaRPr>
          </a:p>
        </p:txBody>
      </p:sp>
    </p:spTree>
    <p:extLst>
      <p:ext uri="{BB962C8B-B14F-4D97-AF65-F5344CB8AC3E}">
        <p14:creationId xmlns:p14="http://schemas.microsoft.com/office/powerpoint/2010/main" val="454788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350"/>
                            </p:stCondLst>
                            <p:childTnLst>
                              <p:par>
                                <p:cTn id="9" presetID="16" presetClass="entr" presetSubtype="37" fill="hold" nodeType="afterEffect">
                                  <p:stCondLst>
                                    <p:cond delay="0"/>
                                  </p:stCondLst>
                                  <p:childTnLst>
                                    <p:set>
                                      <p:cBhvr>
                                        <p:cTn id="10" dur="1" fill="hold">
                                          <p:stCondLst>
                                            <p:cond delay="0"/>
                                          </p:stCondLst>
                                        </p:cTn>
                                        <p:tgtEl>
                                          <p:spTgt spid="78"/>
                                        </p:tgtEl>
                                        <p:attrNameLst>
                                          <p:attrName>style.visibility</p:attrName>
                                        </p:attrNameLst>
                                      </p:cBhvr>
                                      <p:to>
                                        <p:strVal val="visible"/>
                                      </p:to>
                                    </p:set>
                                    <p:animEffect transition="in" filter="barn(outVertical)">
                                      <p:cBhvr>
                                        <p:cTn id="11" dur="500"/>
                                        <p:tgtEl>
                                          <p:spTgt spid="78"/>
                                        </p:tgtEl>
                                      </p:cBhvr>
                                    </p:animEffect>
                                  </p:childTnLst>
                                </p:cTn>
                              </p:par>
                            </p:childTnLst>
                          </p:cTn>
                        </p:par>
                        <p:par>
                          <p:cTn id="12" fill="hold">
                            <p:stCondLst>
                              <p:cond delay="185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4950"/>
                            </p:stCondLst>
                            <p:childTnLst>
                              <p:par>
                                <p:cTn id="17" presetID="22" presetClass="entr" presetSubtype="8" fill="hold" nodeType="after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wipe(left)">
                                      <p:cBhvr>
                                        <p:cTn id="19" dur="500"/>
                                        <p:tgtEl>
                                          <p:spTgt spid="79"/>
                                        </p:tgtEl>
                                      </p:cBhvr>
                                    </p:animEffect>
                                  </p:childTnLst>
                                </p:cTn>
                              </p:par>
                            </p:childTnLst>
                          </p:cTn>
                        </p:par>
                        <p:par>
                          <p:cTn id="20" fill="hold">
                            <p:stCondLst>
                              <p:cond delay="545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par>
                          <p:cTn id="24" fill="hold">
                            <p:stCondLst>
                              <p:cond delay="6000"/>
                            </p:stCondLst>
                            <p:childTnLst>
                              <p:par>
                                <p:cTn id="25" presetID="22" presetClass="entr" presetSubtype="8" fill="hold" nodeType="afterEffect">
                                  <p:stCondLst>
                                    <p:cond delay="0"/>
                                  </p:stCondLst>
                                  <p:childTnLst>
                                    <p:set>
                                      <p:cBhvr>
                                        <p:cTn id="26" dur="1" fill="hold">
                                          <p:stCondLst>
                                            <p:cond delay="0"/>
                                          </p:stCondLst>
                                        </p:cTn>
                                        <p:tgtEl>
                                          <p:spTgt spid="93"/>
                                        </p:tgtEl>
                                        <p:attrNameLst>
                                          <p:attrName>style.visibility</p:attrName>
                                        </p:attrNameLst>
                                      </p:cBhvr>
                                      <p:to>
                                        <p:strVal val="visible"/>
                                      </p:to>
                                    </p:set>
                                    <p:animEffect transition="in" filter="wipe(left)">
                                      <p:cBhvr>
                                        <p:cTn id="27" dur="500"/>
                                        <p:tgtEl>
                                          <p:spTgt spid="93"/>
                                        </p:tgtEl>
                                      </p:cBhvr>
                                    </p:animEffect>
                                  </p:childTnLst>
                                </p:cTn>
                              </p:par>
                            </p:childTnLst>
                          </p:cTn>
                        </p:par>
                        <p:par>
                          <p:cTn id="28" fill="hold">
                            <p:stCondLst>
                              <p:cond delay="6500"/>
                            </p:stCondLst>
                            <p:childTnLst>
                              <p:par>
                                <p:cTn id="29" presetID="10" presetClass="entr" presetSubtype="0" fill="hold" grpId="0" nodeType="afterEffect">
                                  <p:stCondLst>
                                    <p:cond delay="0"/>
                                  </p:stCondLst>
                                  <p:iterate type="wd">
                                    <p:tmPct val="10000"/>
                                  </p:iterate>
                                  <p:childTnLst>
                                    <p:set>
                                      <p:cBhvr>
                                        <p:cTn id="30" dur="1" fill="hold">
                                          <p:stCondLst>
                                            <p:cond delay="0"/>
                                          </p:stCondLst>
                                        </p:cTn>
                                        <p:tgtEl>
                                          <p:spTgt spid="100"/>
                                        </p:tgtEl>
                                        <p:attrNameLst>
                                          <p:attrName>style.visibility</p:attrName>
                                        </p:attrNameLst>
                                      </p:cBhvr>
                                      <p:to>
                                        <p:strVal val="visible"/>
                                      </p:to>
                                    </p:set>
                                    <p:animEffect transition="in" filter="fade">
                                      <p:cBhvr>
                                        <p:cTn id="31" dur="500"/>
                                        <p:tgtEl>
                                          <p:spTgt spid="100"/>
                                        </p:tgtEl>
                                      </p:cBhvr>
                                    </p:animEffect>
                                  </p:childTnLst>
                                </p:cTn>
                              </p:par>
                            </p:childTnLst>
                          </p:cTn>
                        </p:par>
                        <p:par>
                          <p:cTn id="32" fill="hold">
                            <p:stCondLst>
                              <p:cond delay="7000"/>
                            </p:stCondLst>
                            <p:childTnLst>
                              <p:par>
                                <p:cTn id="33" presetID="22" presetClass="entr" presetSubtype="8" fill="hold" nodeType="afterEffect">
                                  <p:stCondLst>
                                    <p:cond delay="0"/>
                                  </p:stCondLst>
                                  <p:childTnLst>
                                    <p:set>
                                      <p:cBhvr>
                                        <p:cTn id="34" dur="1" fill="hold">
                                          <p:stCondLst>
                                            <p:cond delay="0"/>
                                          </p:stCondLst>
                                        </p:cTn>
                                        <p:tgtEl>
                                          <p:spTgt spid="86"/>
                                        </p:tgtEl>
                                        <p:attrNameLst>
                                          <p:attrName>style.visibility</p:attrName>
                                        </p:attrNameLst>
                                      </p:cBhvr>
                                      <p:to>
                                        <p:strVal val="visible"/>
                                      </p:to>
                                    </p:set>
                                    <p:animEffect transition="in" filter="wipe(left)">
                                      <p:cBhvr>
                                        <p:cTn id="35" dur="500"/>
                                        <p:tgtEl>
                                          <p:spTgt spid="86"/>
                                        </p:tgtEl>
                                      </p:cBhvr>
                                    </p:animEffect>
                                  </p:childTnLst>
                                </p:cTn>
                              </p:par>
                            </p:childTnLst>
                          </p:cTn>
                        </p:par>
                        <p:par>
                          <p:cTn id="36" fill="hold">
                            <p:stCondLst>
                              <p:cond delay="7500"/>
                            </p:stCondLst>
                            <p:childTnLst>
                              <p:par>
                                <p:cTn id="37" presetID="10" presetClass="entr" presetSubtype="0" fill="hold" grpId="0" nodeType="afterEffect">
                                  <p:stCondLst>
                                    <p:cond delay="0"/>
                                  </p:stCondLst>
                                  <p:iterate type="wd">
                                    <p:tmPct val="10000"/>
                                  </p:iterate>
                                  <p:childTnLst>
                                    <p:set>
                                      <p:cBhvr>
                                        <p:cTn id="38" dur="1" fill="hold">
                                          <p:stCondLst>
                                            <p:cond delay="0"/>
                                          </p:stCondLst>
                                        </p:cTn>
                                        <p:tgtEl>
                                          <p:spTgt spid="105"/>
                                        </p:tgtEl>
                                        <p:attrNameLst>
                                          <p:attrName>style.visibility</p:attrName>
                                        </p:attrNameLst>
                                      </p:cBhvr>
                                      <p:to>
                                        <p:strVal val="visible"/>
                                      </p:to>
                                    </p:set>
                                    <p:animEffect transition="in" filter="fade">
                                      <p:cBhvr>
                                        <p:cTn id="39"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4" grpId="0"/>
      <p:bldP spid="100" grpId="0"/>
      <p:bldP spid="10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77747DB8-5DC3-4034-AC0D-F48B92A42E13}"/>
              </a:ext>
            </a:extLst>
          </p:cNvPr>
          <p:cNvSpPr/>
          <p:nvPr/>
        </p:nvSpPr>
        <p:spPr>
          <a:xfrm>
            <a:off x="6514041" y="1409372"/>
            <a:ext cx="4609587" cy="4161139"/>
          </a:xfrm>
          <a:prstGeom prst="rect">
            <a:avLst/>
          </a:prstGeom>
        </p:spPr>
        <p:txBody>
          <a:bodyPr wrap="square">
            <a:spAutoFit/>
          </a:bodyPr>
          <a:lstStyle/>
          <a:p>
            <a:pPr lvl="0" algn="just" fontAlgn="base">
              <a:lnSpc>
                <a:spcPct val="150000"/>
              </a:lnSpc>
              <a:spcBef>
                <a:spcPct val="0"/>
              </a:spcBef>
              <a:spcAft>
                <a:spcPct val="0"/>
              </a:spcAft>
              <a:defRPr/>
            </a:pPr>
            <a:r>
              <a:rPr lang="zh-CN" altLang="en-US" sz="2000" dirty="0">
                <a:solidFill>
                  <a:srgbClr val="000000"/>
                </a:solidFill>
                <a:latin typeface="微软雅黑" panose="020B0503020204020204" pitchFamily="34" charset="-122"/>
                <a:ea typeface="微软雅黑" panose="020B0503020204020204" pitchFamily="34" charset="-122"/>
                <a:sym typeface="Helvetica" panose="020B0604020202020204" pitchFamily="34" charset="0"/>
              </a:rPr>
              <a:t>       我对中国发展前景充满信心。为什么有信心？最根本的原因是，经过长期探索，我们已经找到一条适合中国国情的正确发展道路，只要我们紧紧依靠</a:t>
            </a:r>
            <a:r>
              <a:rPr lang="en-US" altLang="zh-CN" sz="2000" dirty="0">
                <a:solidFill>
                  <a:srgbClr val="000000"/>
                </a:solidFill>
                <a:latin typeface="微软雅黑" panose="020B0503020204020204" pitchFamily="34" charset="-122"/>
                <a:ea typeface="微软雅黑" panose="020B0503020204020204" pitchFamily="34" charset="-122"/>
                <a:sym typeface="Helvetica" panose="020B0604020202020204" pitchFamily="34" charset="0"/>
              </a:rPr>
              <a:t>13</a:t>
            </a:r>
            <a:r>
              <a:rPr lang="zh-CN" altLang="en-US" sz="2000" dirty="0">
                <a:solidFill>
                  <a:srgbClr val="000000"/>
                </a:solidFill>
                <a:latin typeface="微软雅黑" panose="020B0503020204020204" pitchFamily="34" charset="-122"/>
                <a:ea typeface="微软雅黑" panose="020B0503020204020204" pitchFamily="34" charset="-122"/>
                <a:sym typeface="Helvetica" panose="020B0604020202020204" pitchFamily="34" charset="0"/>
              </a:rPr>
              <a:t>亿多中国人民，坚定不移走自己的路，我们就一定能战胜一切艰难险阻，不断取得新的成绩，最终实现我们确立的目标</a:t>
            </a:r>
            <a:r>
              <a:rPr lang="zh-CN" altLang="en-US" sz="2000" dirty="0" smtClean="0">
                <a:solidFill>
                  <a:srgbClr val="000000"/>
                </a:solidFill>
                <a:latin typeface="微软雅黑" panose="020B0503020204020204" pitchFamily="34" charset="-122"/>
                <a:ea typeface="微软雅黑" panose="020B0503020204020204" pitchFamily="34" charset="-122"/>
                <a:sym typeface="Helvetica" panose="020B0604020202020204" pitchFamily="34" charset="0"/>
              </a:rPr>
              <a:t>。</a:t>
            </a:r>
            <a:endParaRPr lang="en-US" altLang="zh-CN" sz="2000" dirty="0">
              <a:solidFill>
                <a:srgbClr val="000000"/>
              </a:solidFill>
              <a:latin typeface="微软雅黑" panose="020B0503020204020204" pitchFamily="34" charset="-122"/>
              <a:ea typeface="微软雅黑" panose="020B0503020204020204" pitchFamily="34" charset="-122"/>
              <a:sym typeface="Helvetica" panose="020B0604020202020204" pitchFamily="34" charset="0"/>
            </a:endParaRPr>
          </a:p>
          <a:p>
            <a:pPr lvl="0" algn="r" fontAlgn="base">
              <a:lnSpc>
                <a:spcPct val="120000"/>
              </a:lnSpc>
              <a:spcBef>
                <a:spcPts val="1200"/>
              </a:spcBef>
              <a:spcAft>
                <a:spcPct val="0"/>
              </a:spcAft>
              <a:defRPr/>
            </a:pPr>
            <a:r>
              <a:rPr lang="en-US" altLang="zh-CN" sz="1200" dirty="0" smtClean="0">
                <a:latin typeface="微软雅黑" panose="020B0503020204020204" pitchFamily="34" charset="-122"/>
                <a:ea typeface="微软雅黑" panose="020B0503020204020204" pitchFamily="34" charset="-122"/>
                <a:sym typeface="Helvetica" panose="020B0604020202020204" pitchFamily="34" charset="0"/>
              </a:rPr>
              <a:t>——</a:t>
            </a:r>
            <a:r>
              <a:rPr lang="en-US" altLang="zh-CN" sz="1200" dirty="0" smtClean="0">
                <a:latin typeface="微软雅黑" panose="020B0503020204020204" pitchFamily="34" charset="-122"/>
                <a:ea typeface="微软雅黑" panose="020B0503020204020204" pitchFamily="34" charset="-122"/>
              </a:rPr>
              <a:t> </a:t>
            </a:r>
            <a:r>
              <a:rPr lang="en-US" altLang="zh-CN" sz="1200" dirty="0">
                <a:latin typeface="微软雅黑" panose="020B0503020204020204" pitchFamily="34" charset="-122"/>
                <a:ea typeface="微软雅黑" panose="020B0503020204020204" pitchFamily="34" charset="-122"/>
              </a:rPr>
              <a:t>2014</a:t>
            </a:r>
            <a:r>
              <a:rPr lang="zh-CN" altLang="en-US" sz="1200" dirty="0">
                <a:latin typeface="微软雅黑" panose="020B0503020204020204" pitchFamily="34" charset="-122"/>
                <a:ea typeface="微软雅黑" panose="020B0503020204020204" pitchFamily="34" charset="-122"/>
              </a:rPr>
              <a:t>年</a:t>
            </a:r>
            <a:r>
              <a:rPr lang="en-US" altLang="zh-CN" sz="1200" dirty="0">
                <a:latin typeface="微软雅黑" panose="020B0503020204020204" pitchFamily="34" charset="-122"/>
                <a:ea typeface="微软雅黑" panose="020B0503020204020204" pitchFamily="34" charset="-122"/>
              </a:rPr>
              <a:t>2</a:t>
            </a:r>
            <a:r>
              <a:rPr lang="zh-CN" altLang="en-US" sz="1200" dirty="0">
                <a:latin typeface="微软雅黑" panose="020B0503020204020204" pitchFamily="34" charset="-122"/>
                <a:ea typeface="微软雅黑" panose="020B0503020204020204" pitchFamily="34" charset="-122"/>
              </a:rPr>
              <a:t>月</a:t>
            </a:r>
            <a:r>
              <a:rPr lang="en-US" altLang="zh-CN" sz="1200" dirty="0">
                <a:latin typeface="微软雅黑" panose="020B0503020204020204" pitchFamily="34" charset="-122"/>
                <a:ea typeface="微软雅黑" panose="020B0503020204020204" pitchFamily="34" charset="-122"/>
              </a:rPr>
              <a:t>7</a:t>
            </a:r>
            <a:r>
              <a:rPr lang="zh-CN" altLang="en-US" sz="1200" dirty="0" smtClean="0">
                <a:latin typeface="微软雅黑" panose="020B0503020204020204" pitchFamily="34" charset="-122"/>
                <a:ea typeface="微软雅黑" panose="020B0503020204020204" pitchFamily="34" charset="-122"/>
              </a:rPr>
              <a:t>日，习近平在</a:t>
            </a:r>
            <a:r>
              <a:rPr lang="zh-CN" altLang="en-US" sz="1200" dirty="0">
                <a:latin typeface="微软雅黑" panose="020B0503020204020204" pitchFamily="34" charset="-122"/>
                <a:ea typeface="微软雅黑" panose="020B0503020204020204" pitchFamily="34" charset="-122"/>
              </a:rPr>
              <a:t>俄罗斯索契接</a:t>
            </a:r>
            <a:r>
              <a:rPr lang="zh-CN" altLang="en-US" sz="1200" dirty="0" smtClean="0">
                <a:latin typeface="微软雅黑" panose="020B0503020204020204" pitchFamily="34" charset="-122"/>
                <a:ea typeface="微软雅黑" panose="020B0503020204020204" pitchFamily="34" charset="-122"/>
              </a:rPr>
              <a:t>受俄</a:t>
            </a:r>
            <a:r>
              <a:rPr lang="zh-CN" altLang="en-US" sz="1200" dirty="0">
                <a:latin typeface="微软雅黑" panose="020B0503020204020204" pitchFamily="34" charset="-122"/>
                <a:ea typeface="微软雅黑" panose="020B0503020204020204" pitchFamily="34" charset="-122"/>
              </a:rPr>
              <a:t>罗斯电视台专</a:t>
            </a:r>
            <a:r>
              <a:rPr lang="zh-CN" altLang="en-US" sz="1200" dirty="0" smtClean="0">
                <a:latin typeface="微软雅黑" panose="020B0503020204020204" pitchFamily="34" charset="-122"/>
                <a:ea typeface="微软雅黑" panose="020B0503020204020204" pitchFamily="34" charset="-122"/>
              </a:rPr>
              <a:t>访</a:t>
            </a:r>
            <a:endParaRPr lang="zh-CN" altLang="en-US" sz="1200" dirty="0">
              <a:latin typeface="微软雅黑" panose="020B0503020204020204" pitchFamily="34" charset="-122"/>
              <a:ea typeface="微软雅黑" panose="020B0503020204020204" pitchFamily="34" charset="-122"/>
              <a:sym typeface="Helvetica" panose="020B0604020202020204" pitchFamily="34" charset="0"/>
            </a:endParaRPr>
          </a:p>
        </p:txBody>
      </p:sp>
      <p:pic>
        <p:nvPicPr>
          <p:cNvPr id="5" name="图片 4">
            <a:extLst>
              <a:ext uri="{FF2B5EF4-FFF2-40B4-BE49-F238E27FC236}">
                <a16:creationId xmlns:a16="http://schemas.microsoft.com/office/drawing/2014/main" xmlns="" id="{3E7FB175-5DA2-4108-A843-B82F4CB70C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422" y="1474338"/>
            <a:ext cx="5035246" cy="3697295"/>
          </a:xfrm>
          <a:prstGeom prst="rect">
            <a:avLst/>
          </a:prstGeom>
          <a:ln w="3810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55170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pic>
        <p:nvPicPr>
          <p:cNvPr id="13" name="PA_图片 1">
            <a:extLst>
              <a:ext uri="{FF2B5EF4-FFF2-40B4-BE49-F238E27FC236}">
                <a16:creationId xmlns:a16="http://schemas.microsoft.com/office/drawing/2014/main" xmlns="" id="{F1EEB0E4-A65C-42C5-A0B7-C5D16B810EDB}"/>
              </a:ext>
            </a:extLst>
          </p:cNvPr>
          <p:cNvPicPr>
            <a:picLocks noChangeAspect="1"/>
          </p:cNvPicPr>
          <p:nvPr>
            <p:custDataLst>
              <p:tags r:id="rId1"/>
            </p:custDataLst>
          </p:nvPr>
        </p:nvPicPr>
        <p:blipFill rotWithShape="1">
          <a:blip r:embed="rId4" cstate="print">
            <a:extLst>
              <a:ext uri="{28A0092B-C50C-407E-A947-70E740481C1C}">
                <a14:useLocalDpi xmlns:a14="http://schemas.microsoft.com/office/drawing/2010/main" val="0"/>
              </a:ext>
            </a:extLst>
          </a:blip>
          <a:srcRect l="5139" r="5139"/>
          <a:stretch/>
        </p:blipFill>
        <p:spPr>
          <a:xfrm>
            <a:off x="0" y="-84317"/>
            <a:ext cx="12192000" cy="7157208"/>
          </a:xfrm>
          <a:prstGeom prst="rect">
            <a:avLst/>
          </a:prstGeom>
        </p:spPr>
      </p:pic>
      <p:grpSp>
        <p:nvGrpSpPr>
          <p:cNvPr id="4" name="组合 3">
            <a:extLst>
              <a:ext uri="{FF2B5EF4-FFF2-40B4-BE49-F238E27FC236}">
                <a16:creationId xmlns:a16="http://schemas.microsoft.com/office/drawing/2014/main" xmlns="" id="{BB806E11-A9F2-44C4-8CBE-88EB270D5205}"/>
              </a:ext>
            </a:extLst>
          </p:cNvPr>
          <p:cNvGrpSpPr/>
          <p:nvPr/>
        </p:nvGrpSpPr>
        <p:grpSpPr>
          <a:xfrm>
            <a:off x="1058474" y="1268760"/>
            <a:ext cx="10075052" cy="4320478"/>
            <a:chOff x="1066537" y="1279501"/>
            <a:chExt cx="10075052" cy="4022905"/>
          </a:xfrm>
        </p:grpSpPr>
        <p:sp>
          <p:nvSpPr>
            <p:cNvPr id="12" name="矩形: 圆角 11">
              <a:extLst>
                <a:ext uri="{FF2B5EF4-FFF2-40B4-BE49-F238E27FC236}">
                  <a16:creationId xmlns:a16="http://schemas.microsoft.com/office/drawing/2014/main" xmlns="" id="{17BC1323-0AA1-4A7A-969C-438BD8978AAF}"/>
                </a:ext>
              </a:extLst>
            </p:cNvPr>
            <p:cNvSpPr/>
            <p:nvPr/>
          </p:nvSpPr>
          <p:spPr>
            <a:xfrm>
              <a:off x="1066537" y="1970088"/>
              <a:ext cx="10075052" cy="3332318"/>
            </a:xfrm>
            <a:prstGeom prst="roundRect">
              <a:avLst>
                <a:gd name="adj" fmla="val 7597"/>
              </a:avLst>
            </a:prstGeom>
            <a:solidFill>
              <a:srgbClr val="FFFCD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sym typeface="Helvetica" panose="020B0604020202020204" pitchFamily="34" charset="0"/>
              </a:endParaRPr>
            </a:p>
          </p:txBody>
        </p:sp>
        <p:sp>
          <p:nvSpPr>
            <p:cNvPr id="7" name="矩形 6">
              <a:extLst>
                <a:ext uri="{FF2B5EF4-FFF2-40B4-BE49-F238E27FC236}">
                  <a16:creationId xmlns:a16="http://schemas.microsoft.com/office/drawing/2014/main" xmlns="" id="{27612DE7-7055-480D-9F05-174A19CDC707}"/>
                </a:ext>
              </a:extLst>
            </p:cNvPr>
            <p:cNvSpPr/>
            <p:nvPr/>
          </p:nvSpPr>
          <p:spPr>
            <a:xfrm>
              <a:off x="1066537" y="1279501"/>
              <a:ext cx="2552981" cy="54449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CDB"/>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ea"/>
                  <a:sym typeface="Helvetica" panose="020B0604020202020204" pitchFamily="34" charset="0"/>
                </a:rPr>
                <a:t>问题与思考</a:t>
              </a:r>
            </a:p>
          </p:txBody>
        </p:sp>
      </p:grpSp>
      <p:sp>
        <p:nvSpPr>
          <p:cNvPr id="11" name="矩形 10">
            <a:extLst>
              <a:ext uri="{FF2B5EF4-FFF2-40B4-BE49-F238E27FC236}">
                <a16:creationId xmlns:a16="http://schemas.microsoft.com/office/drawing/2014/main" xmlns="" id="{328C2B96-F31C-4669-802A-3C7FE7B88741}"/>
              </a:ext>
            </a:extLst>
          </p:cNvPr>
          <p:cNvSpPr/>
          <p:nvPr/>
        </p:nvSpPr>
        <p:spPr>
          <a:xfrm>
            <a:off x="1644919" y="2141966"/>
            <a:ext cx="8902162" cy="3258713"/>
          </a:xfrm>
          <a:prstGeom prst="rect">
            <a:avLst/>
          </a:prstGeom>
        </p:spPr>
        <p:txBody>
          <a:bodyPr wrap="square">
            <a:spAutoFit/>
          </a:bodyPr>
          <a:lstStyle/>
          <a:p>
            <a:pPr marL="457200" lvl="0" indent="-457200">
              <a:lnSpc>
                <a:spcPct val="150000"/>
              </a:lnSpc>
              <a:spcBef>
                <a:spcPts val="1200"/>
              </a:spcBef>
              <a:buClr>
                <a:schemeClr val="tx1">
                  <a:lumMod val="95000"/>
                  <a:lumOff val="5000"/>
                </a:schemeClr>
              </a:buClr>
              <a:buFont typeface="+mj-lt"/>
              <a:buAutoNum type="arabicPeriod"/>
              <a:defRPr/>
            </a:pPr>
            <a:r>
              <a:rPr lang="zh-CN" altLang="en-US" sz="2400" b="1" dirty="0">
                <a:latin typeface="微软雅黑" panose="020B0503020204020204" pitchFamily="34" charset="-122"/>
                <a:ea typeface="微软雅黑" panose="020B0503020204020204" pitchFamily="34" charset="-122"/>
              </a:rPr>
              <a:t>为什么说只有坚持和发展中国特色社会主义才能实现中华民族伟大复兴？</a:t>
            </a:r>
          </a:p>
          <a:p>
            <a:pPr marL="457200" lvl="0" indent="-457200">
              <a:lnSpc>
                <a:spcPct val="150000"/>
              </a:lnSpc>
              <a:spcBef>
                <a:spcPts val="1200"/>
              </a:spcBef>
              <a:buClr>
                <a:schemeClr val="tx1">
                  <a:lumMod val="95000"/>
                  <a:lumOff val="5000"/>
                </a:schemeClr>
              </a:buClr>
              <a:buFont typeface="+mj-lt"/>
              <a:buAutoNum type="arabicPeriod"/>
              <a:defRPr/>
            </a:pPr>
            <a:r>
              <a:rPr lang="zh-CN" altLang="en-US" sz="2400" b="1" dirty="0">
                <a:latin typeface="微软雅黑" panose="020B0503020204020204" pitchFamily="34" charset="-122"/>
                <a:ea typeface="微软雅黑" panose="020B0503020204020204" pitchFamily="34" charset="-122"/>
              </a:rPr>
              <a:t>中国特色社会主义从何而来？</a:t>
            </a:r>
          </a:p>
          <a:p>
            <a:pPr marL="457200" lvl="0" indent="-457200">
              <a:lnSpc>
                <a:spcPct val="150000"/>
              </a:lnSpc>
              <a:spcBef>
                <a:spcPts val="1200"/>
              </a:spcBef>
              <a:buClr>
                <a:schemeClr val="tx1">
                  <a:lumMod val="95000"/>
                  <a:lumOff val="5000"/>
                </a:schemeClr>
              </a:buClr>
              <a:buFont typeface="+mj-lt"/>
              <a:buAutoNum type="arabicPeriod"/>
              <a:defRPr/>
            </a:pPr>
            <a:r>
              <a:rPr lang="zh-CN" altLang="en-US" sz="2400" b="1" dirty="0">
                <a:latin typeface="微软雅黑" panose="020B0503020204020204" pitchFamily="34" charset="-122"/>
                <a:ea typeface="微软雅黑" panose="020B0503020204020204" pitchFamily="34" charset="-122"/>
              </a:rPr>
              <a:t>为何要坚定“四个自信”？</a:t>
            </a:r>
          </a:p>
          <a:p>
            <a:pPr marL="457200" lvl="0" indent="-457200">
              <a:lnSpc>
                <a:spcPct val="150000"/>
              </a:lnSpc>
              <a:spcBef>
                <a:spcPts val="1200"/>
              </a:spcBef>
              <a:buClr>
                <a:schemeClr val="tx1">
                  <a:lumMod val="95000"/>
                  <a:lumOff val="5000"/>
                </a:schemeClr>
              </a:buClr>
              <a:buFont typeface="+mj-lt"/>
              <a:buAutoNum type="arabicPeriod"/>
              <a:defRPr/>
            </a:pPr>
            <a:r>
              <a:rPr lang="zh-CN" altLang="en-US" sz="2400" b="1" dirty="0">
                <a:latin typeface="微软雅黑" panose="020B0503020204020204" pitchFamily="34" charset="-122"/>
                <a:ea typeface="微软雅黑" panose="020B0503020204020204" pitchFamily="34" charset="-122"/>
              </a:rPr>
              <a:t>新时代如何坚持和发展中国特色社会主义？</a:t>
            </a:r>
          </a:p>
        </p:txBody>
      </p:sp>
    </p:spTree>
    <p:extLst>
      <p:ext uri="{BB962C8B-B14F-4D97-AF65-F5344CB8AC3E}">
        <p14:creationId xmlns:p14="http://schemas.microsoft.com/office/powerpoint/2010/main" val="192509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sp>
        <p:nvSpPr>
          <p:cNvPr id="2" name="TextBox 100">
            <a:extLst>
              <a:ext uri="{FF2B5EF4-FFF2-40B4-BE49-F238E27FC236}">
                <a16:creationId xmlns:a16="http://schemas.microsoft.com/office/drawing/2014/main" xmlns="" id="{218456A2-636C-4F41-8CE6-EC06E101A935}"/>
              </a:ext>
            </a:extLst>
          </p:cNvPr>
          <p:cNvSpPr txBox="1">
            <a:spLocks noChangeArrowheads="1"/>
          </p:cNvSpPr>
          <p:nvPr/>
        </p:nvSpPr>
        <p:spPr bwMode="auto">
          <a:xfrm>
            <a:off x="1797080" y="1285430"/>
            <a:ext cx="8589109" cy="1224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defTabSz="1828800">
              <a:defRPr sz="3600">
                <a:solidFill>
                  <a:srgbClr val="000000"/>
                </a:solidFill>
                <a:latin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sym typeface="Helvetica" panose="020B0604020202020204" pitchFamily="34" charset="0"/>
              </a:defRPr>
            </a:lvl5pPr>
            <a:lvl6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lvl="0" algn="ctr" fontAlgn="base">
              <a:lnSpc>
                <a:spcPct val="120000"/>
              </a:lnSpc>
              <a:defRPr/>
            </a:pPr>
            <a:r>
              <a:rPr lang="zh-CN" altLang="en-US" sz="3200" b="1" dirty="0">
                <a:solidFill>
                  <a:srgbClr val="C00000"/>
                </a:solidFill>
                <a:latin typeface="微软雅黑" panose="020B0503020204020204" pitchFamily="34" charset="-122"/>
                <a:ea typeface="微软雅黑" panose="020B0503020204020204" pitchFamily="34" charset="-122"/>
              </a:rPr>
              <a:t>四、新时代坚持和发展中国特色社会主义</a:t>
            </a:r>
            <a:endParaRPr lang="en-US" altLang="zh-CN" sz="3200" b="1" dirty="0">
              <a:solidFill>
                <a:srgbClr val="C00000"/>
              </a:solidFill>
              <a:latin typeface="微软雅黑" panose="020B0503020204020204" pitchFamily="34" charset="-122"/>
              <a:ea typeface="微软雅黑" panose="020B0503020204020204" pitchFamily="34" charset="-122"/>
            </a:endParaRPr>
          </a:p>
          <a:p>
            <a:pPr lvl="0" algn="ctr" fontAlgn="base">
              <a:lnSpc>
                <a:spcPct val="120000"/>
              </a:lnSpc>
              <a:defRPr/>
            </a:pPr>
            <a:r>
              <a:rPr lang="zh-CN" altLang="en-US" sz="3200" b="1" dirty="0">
                <a:solidFill>
                  <a:srgbClr val="C00000"/>
                </a:solidFill>
                <a:latin typeface="微软雅黑" panose="020B0503020204020204" pitchFamily="34" charset="-122"/>
                <a:ea typeface="微软雅黑" panose="020B0503020204020204" pitchFamily="34" charset="-122"/>
              </a:rPr>
              <a:t>要一以贯之</a:t>
            </a:r>
          </a:p>
        </p:txBody>
      </p:sp>
      <p:cxnSp>
        <p:nvCxnSpPr>
          <p:cNvPr id="5" name="直接箭头连接符 4">
            <a:extLst>
              <a:ext uri="{FF2B5EF4-FFF2-40B4-BE49-F238E27FC236}">
                <a16:creationId xmlns:a16="http://schemas.microsoft.com/office/drawing/2014/main" xmlns="" id="{A75B1BFA-0DF0-4B65-A6BA-14389A19CD98}"/>
              </a:ext>
            </a:extLst>
          </p:cNvPr>
          <p:cNvCxnSpPr/>
          <p:nvPr/>
        </p:nvCxnSpPr>
        <p:spPr>
          <a:xfrm>
            <a:off x="1051635" y="2705523"/>
            <a:ext cx="10080000" cy="0"/>
          </a:xfrm>
          <a:prstGeom prst="straightConnector1">
            <a:avLst/>
          </a:prstGeom>
          <a:ln w="12700">
            <a:solidFill>
              <a:srgbClr val="C00000"/>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xmlns="" id="{5F05A1D0-9941-49D7-9D79-BE9C0759B287}"/>
              </a:ext>
            </a:extLst>
          </p:cNvPr>
          <p:cNvSpPr/>
          <p:nvPr/>
        </p:nvSpPr>
        <p:spPr>
          <a:xfrm>
            <a:off x="2022582" y="2863032"/>
            <a:ext cx="8138104" cy="2049087"/>
          </a:xfrm>
          <a:prstGeom prst="rect">
            <a:avLst/>
          </a:prstGeom>
        </p:spPr>
        <p:txBody>
          <a:bodyPr wrap="square">
            <a:spAutoFit/>
          </a:bodyPr>
          <a:lstStyle/>
          <a:p>
            <a:pPr algn="ctr">
              <a:lnSpc>
                <a:spcPct val="120000"/>
              </a:lnSpc>
            </a:pPr>
            <a:r>
              <a:rPr lang="zh-CN" altLang="en-US" sz="3600" b="1" spc="700" dirty="0">
                <a:solidFill>
                  <a:schemeClr val="tx1">
                    <a:lumMod val="85000"/>
                    <a:lumOff val="15000"/>
                  </a:schemeClr>
                </a:solidFill>
                <a:latin typeface="华文新魏" panose="02010800040101010101" pitchFamily="2" charset="-122"/>
                <a:ea typeface="华文新魏" panose="02010800040101010101" pitchFamily="2" charset="-122"/>
                <a:cs typeface="微软雅黑" panose="020B0503020204020204" pitchFamily="34" charset="-122"/>
              </a:rPr>
              <a:t>回看走过的路</a:t>
            </a:r>
            <a:endParaRPr lang="en-US" altLang="zh-CN" sz="3600" b="1" spc="700" dirty="0">
              <a:solidFill>
                <a:schemeClr val="tx1">
                  <a:lumMod val="85000"/>
                  <a:lumOff val="15000"/>
                </a:schemeClr>
              </a:solidFill>
              <a:latin typeface="华文新魏" panose="02010800040101010101" pitchFamily="2" charset="-122"/>
              <a:ea typeface="华文新魏" panose="02010800040101010101" pitchFamily="2" charset="-122"/>
              <a:cs typeface="微软雅黑" panose="020B0503020204020204" pitchFamily="34" charset="-122"/>
            </a:endParaRPr>
          </a:p>
          <a:p>
            <a:pPr algn="ctr">
              <a:lnSpc>
                <a:spcPct val="120000"/>
              </a:lnSpc>
            </a:pPr>
            <a:r>
              <a:rPr lang="zh-CN" altLang="en-US" sz="3600" b="1" spc="700" dirty="0">
                <a:solidFill>
                  <a:schemeClr val="tx1">
                    <a:lumMod val="85000"/>
                    <a:lumOff val="15000"/>
                  </a:schemeClr>
                </a:solidFill>
                <a:latin typeface="华文新魏" panose="02010800040101010101" pitchFamily="2" charset="-122"/>
                <a:ea typeface="华文新魏" panose="02010800040101010101" pitchFamily="2" charset="-122"/>
                <a:cs typeface="微软雅黑" panose="020B0503020204020204" pitchFamily="34" charset="-122"/>
              </a:rPr>
              <a:t>比较别人的路</a:t>
            </a:r>
            <a:endParaRPr lang="en-US" altLang="zh-CN" sz="3600" b="1" spc="700" dirty="0">
              <a:solidFill>
                <a:schemeClr val="tx1">
                  <a:lumMod val="85000"/>
                  <a:lumOff val="15000"/>
                </a:schemeClr>
              </a:solidFill>
              <a:latin typeface="华文新魏" panose="02010800040101010101" pitchFamily="2" charset="-122"/>
              <a:ea typeface="华文新魏" panose="02010800040101010101" pitchFamily="2" charset="-122"/>
              <a:cs typeface="微软雅黑" panose="020B0503020204020204" pitchFamily="34" charset="-122"/>
            </a:endParaRPr>
          </a:p>
          <a:p>
            <a:pPr algn="ctr">
              <a:lnSpc>
                <a:spcPct val="120000"/>
              </a:lnSpc>
            </a:pPr>
            <a:r>
              <a:rPr lang="zh-CN" altLang="en-US" sz="3600" b="1" spc="700" dirty="0">
                <a:solidFill>
                  <a:schemeClr val="tx1">
                    <a:lumMod val="85000"/>
                    <a:lumOff val="15000"/>
                  </a:schemeClr>
                </a:solidFill>
                <a:latin typeface="华文新魏" panose="02010800040101010101" pitchFamily="2" charset="-122"/>
                <a:ea typeface="华文新魏" panose="02010800040101010101" pitchFamily="2" charset="-122"/>
                <a:cs typeface="微软雅黑" panose="020B0503020204020204" pitchFamily="34" charset="-122"/>
              </a:rPr>
              <a:t>远眺前行的路</a:t>
            </a:r>
            <a:endParaRPr lang="en-US" altLang="zh-CN" sz="3600" b="1" spc="700" dirty="0">
              <a:solidFill>
                <a:schemeClr val="tx1">
                  <a:lumMod val="85000"/>
                  <a:lumOff val="15000"/>
                </a:schemeClr>
              </a:solidFill>
              <a:latin typeface="华文新魏" panose="02010800040101010101" pitchFamily="2" charset="-122"/>
              <a:ea typeface="华文新魏" panose="02010800040101010101" pitchFamily="2" charset="-122"/>
              <a:cs typeface="微软雅黑" panose="020B0503020204020204" pitchFamily="34" charset="-122"/>
            </a:endParaRPr>
          </a:p>
        </p:txBody>
      </p:sp>
    </p:spTree>
    <p:extLst>
      <p:ext uri="{BB962C8B-B14F-4D97-AF65-F5344CB8AC3E}">
        <p14:creationId xmlns:p14="http://schemas.microsoft.com/office/powerpoint/2010/main" val="2144924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15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par>
                          <p:cTn id="12" fill="hold">
                            <p:stCondLst>
                              <p:cond delay="165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sp>
        <p:nvSpPr>
          <p:cNvPr id="11" name="TextBox 5">
            <a:extLst>
              <a:ext uri="{FF2B5EF4-FFF2-40B4-BE49-F238E27FC236}">
                <a16:creationId xmlns:a16="http://schemas.microsoft.com/office/drawing/2014/main" xmlns="" id="{6D84AAAA-60BA-4A0E-9959-F3370F344DA7}"/>
              </a:ext>
            </a:extLst>
          </p:cNvPr>
          <p:cNvSpPr txBox="1"/>
          <p:nvPr/>
        </p:nvSpPr>
        <p:spPr>
          <a:xfrm>
            <a:off x="1649995" y="816542"/>
            <a:ext cx="8892009" cy="1884618"/>
          </a:xfrm>
          <a:prstGeom prst="rect">
            <a:avLst/>
          </a:prstGeom>
          <a:noFill/>
        </p:spPr>
        <p:txBody>
          <a:bodyPr wrap="square" rtlCol="0">
            <a:spAutoFit/>
          </a:bodyPr>
          <a:lstStyle/>
          <a:p>
            <a:pPr lvl="0" algn="just">
              <a:lnSpc>
                <a:spcPct val="150000"/>
              </a:lnSpc>
              <a:defRPr/>
            </a:pPr>
            <a:r>
              <a:rPr lang="zh-CN" altLang="en-US" sz="2000" dirty="0">
                <a:solidFill>
                  <a:srgbClr val="E7E6E6">
                    <a:lumMod val="25000"/>
                  </a:srgbClr>
                </a:solidFill>
                <a:latin typeface="微软雅黑" panose="020B0503020204020204" pitchFamily="34" charset="-122"/>
                <a:ea typeface="微软雅黑" panose="020B0503020204020204" pitchFamily="34" charset="-122"/>
              </a:rPr>
              <a:t>　　</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要把新时代坚持和发展中国特色社会主义这场伟大社会革命进行好，我们必须在实践中大胆探索、深化发展，不断丰富中国特色社会主义的</a:t>
            </a:r>
            <a:r>
              <a:rPr lang="zh-CN" altLang="en-US" sz="2000" dirty="0">
                <a:solidFill>
                  <a:srgbClr val="C00000"/>
                </a:solidFill>
                <a:latin typeface="微软雅黑" panose="020B0503020204020204" pitchFamily="34" charset="-122"/>
                <a:ea typeface="微软雅黑" panose="020B0503020204020204" pitchFamily="34" charset="-122"/>
              </a:rPr>
              <a:t>实践特色、理论特色、民族特色、时代特色</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，在新的历史条件下把党和国家各项事业继续推向前进。</a:t>
            </a:r>
          </a:p>
        </p:txBody>
      </p:sp>
      <p:grpSp>
        <p:nvGrpSpPr>
          <p:cNvPr id="8" name="组合 7"/>
          <p:cNvGrpSpPr/>
          <p:nvPr/>
        </p:nvGrpSpPr>
        <p:grpSpPr>
          <a:xfrm>
            <a:off x="1204736" y="3198080"/>
            <a:ext cx="4687644" cy="2246226"/>
            <a:chOff x="1275856" y="2947463"/>
            <a:chExt cx="4687644" cy="2449594"/>
          </a:xfrm>
          <a:effectLst>
            <a:outerShdw blurRad="50800" dist="38100" dir="2700000" algn="tl" rotWithShape="0">
              <a:prstClr val="black">
                <a:alpha val="40000"/>
              </a:prstClr>
            </a:outerShdw>
          </a:effectLst>
        </p:grpSpPr>
        <p:sp>
          <p:nvSpPr>
            <p:cNvPr id="19" name="MH_SubTitle_1"/>
            <p:cNvSpPr>
              <a:spLocks/>
            </p:cNvSpPr>
            <p:nvPr>
              <p:custDataLst>
                <p:tags r:id="rId6"/>
              </p:custDataLst>
            </p:nvPr>
          </p:nvSpPr>
          <p:spPr bwMode="auto">
            <a:xfrm>
              <a:off x="1619732" y="3363383"/>
              <a:ext cx="1663513" cy="1663512"/>
            </a:xfrm>
            <a:custGeom>
              <a:avLst/>
              <a:gdLst>
                <a:gd name="T0" fmla="*/ 13410 w 1385360"/>
                <a:gd name="T1" fmla="*/ 0 h 1385360"/>
                <a:gd name="T2" fmla="*/ 26821 w 1385360"/>
                <a:gd name="T3" fmla="*/ 13410 h 1385360"/>
                <a:gd name="T4" fmla="*/ 13410 w 1385360"/>
                <a:gd name="T5" fmla="*/ 26821 h 1385360"/>
                <a:gd name="T6" fmla="*/ 0 w 1385360"/>
                <a:gd name="T7" fmla="*/ 13410 h 1385360"/>
                <a:gd name="T8" fmla="*/ 0 60000 65536"/>
                <a:gd name="T9" fmla="*/ 0 60000 65536"/>
                <a:gd name="T10" fmla="*/ 0 60000 65536"/>
                <a:gd name="T11" fmla="*/ 0 60000 65536"/>
                <a:gd name="T12" fmla="*/ 0 w 1385360"/>
                <a:gd name="T13" fmla="*/ 0 h 1385360"/>
                <a:gd name="T14" fmla="*/ 1385360 w 1385360"/>
                <a:gd name="T15" fmla="*/ 1385360 h 1385360"/>
              </a:gdLst>
              <a:ahLst/>
              <a:cxnLst>
                <a:cxn ang="T8">
                  <a:pos x="T0" y="T1"/>
                </a:cxn>
                <a:cxn ang="T9">
                  <a:pos x="T2" y="T3"/>
                </a:cxn>
                <a:cxn ang="T10">
                  <a:pos x="T4" y="T5"/>
                </a:cxn>
                <a:cxn ang="T11">
                  <a:pos x="T6" y="T7"/>
                </a:cxn>
              </a:cxnLst>
              <a:rect l="T12" t="T13" r="T14" b="T15"/>
              <a:pathLst>
                <a:path w="1385360" h="1385360">
                  <a:moveTo>
                    <a:pt x="692680" y="0"/>
                  </a:moveTo>
                  <a:lnTo>
                    <a:pt x="1385360" y="692679"/>
                  </a:lnTo>
                  <a:lnTo>
                    <a:pt x="692680" y="1385360"/>
                  </a:lnTo>
                  <a:lnTo>
                    <a:pt x="0" y="692680"/>
                  </a:lnTo>
                  <a:lnTo>
                    <a:pt x="692680" y="0"/>
                  </a:lnTo>
                  <a:close/>
                </a:path>
              </a:pathLst>
            </a:custGeom>
            <a:solidFill>
              <a:srgbClr val="C00000"/>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实践</a:t>
              </a:r>
              <a:endPar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lnSpc>
                  <a:spcPct val="100000"/>
                </a:lnSpc>
                <a:spcBef>
                  <a:spcPct val="0"/>
                </a:spcBef>
                <a:buNone/>
              </a:pP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特色</a:t>
              </a:r>
              <a:endParaRPr lang="zh-CN" altLang="en-US" sz="2400" b="1" dirty="0">
                <a:solidFill>
                  <a:schemeClr val="bg1"/>
                </a:solidFill>
                <a:effectLst>
                  <a:outerShdw blurRad="38100" dist="38100" dir="2700000" algn="tl">
                    <a:srgbClr val="000000">
                      <a:alpha val="43137"/>
                    </a:srgbClr>
                  </a:outerShdw>
                </a:effectLst>
              </a:endParaRPr>
            </a:p>
          </p:txBody>
        </p:sp>
        <p:sp>
          <p:nvSpPr>
            <p:cNvPr id="20" name="MH_Other_1"/>
            <p:cNvSpPr>
              <a:spLocks/>
            </p:cNvSpPr>
            <p:nvPr>
              <p:custDataLst>
                <p:tags r:id="rId7"/>
              </p:custDataLst>
            </p:nvPr>
          </p:nvSpPr>
          <p:spPr bwMode="auto">
            <a:xfrm>
              <a:off x="1275856" y="2947463"/>
              <a:ext cx="4687644" cy="2449594"/>
            </a:xfrm>
            <a:custGeom>
              <a:avLst/>
              <a:gdLst/>
              <a:ahLst/>
              <a:cxnLst>
                <a:cxn ang="0">
                  <a:pos x="1558" y="337"/>
                </a:cxn>
                <a:cxn ang="0">
                  <a:pos x="1221" y="0"/>
                </a:cxn>
                <a:cxn ang="0">
                  <a:pos x="407" y="814"/>
                </a:cxn>
                <a:cxn ang="0">
                  <a:pos x="0" y="407"/>
                </a:cxn>
                <a:cxn ang="0">
                  <a:pos x="402" y="5"/>
                </a:cxn>
                <a:cxn ang="0">
                  <a:pos x="734" y="337"/>
                </a:cxn>
              </a:cxnLst>
              <a:rect l="0" t="0" r="r" b="b"/>
              <a:pathLst>
                <a:path w="1558" h="814">
                  <a:moveTo>
                    <a:pt x="1558" y="337"/>
                  </a:moveTo>
                  <a:lnTo>
                    <a:pt x="1221" y="0"/>
                  </a:lnTo>
                  <a:lnTo>
                    <a:pt x="407" y="814"/>
                  </a:lnTo>
                  <a:lnTo>
                    <a:pt x="0" y="407"/>
                  </a:lnTo>
                  <a:lnTo>
                    <a:pt x="402" y="5"/>
                  </a:lnTo>
                  <a:lnTo>
                    <a:pt x="734" y="337"/>
                  </a:lnTo>
                </a:path>
              </a:pathLst>
            </a:custGeom>
            <a:noFill/>
            <a:ln w="12700" cap="flat" cmpd="sng">
              <a:solidFill>
                <a:srgbClr val="E62A2A"/>
              </a:solidFill>
              <a:prstDash val="solid"/>
              <a:round/>
              <a:headEnd/>
              <a:tailEnd/>
            </a:ln>
            <a:effectLst/>
          </p:spPr>
          <p:txBody>
            <a:bodyPr wrap="none"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b="1">
                <a:solidFill>
                  <a:prstClr val="black"/>
                </a:solidFill>
                <a:effectLst>
                  <a:outerShdw blurRad="38100" dist="38100" dir="2700000" algn="tl">
                    <a:srgbClr val="000000">
                      <a:alpha val="43137"/>
                    </a:srgbClr>
                  </a:outerShdw>
                </a:effectLst>
              </a:endParaRPr>
            </a:p>
          </p:txBody>
        </p:sp>
      </p:grpSp>
      <p:grpSp>
        <p:nvGrpSpPr>
          <p:cNvPr id="31" name="组合 30"/>
          <p:cNvGrpSpPr/>
          <p:nvPr/>
        </p:nvGrpSpPr>
        <p:grpSpPr>
          <a:xfrm>
            <a:off x="3870554" y="3166910"/>
            <a:ext cx="4497735" cy="2259452"/>
            <a:chOff x="3941674" y="2916292"/>
            <a:chExt cx="4497735" cy="2464017"/>
          </a:xfrm>
          <a:effectLst>
            <a:outerShdw blurRad="50800" dist="38100" dir="2700000" algn="tl" rotWithShape="0">
              <a:prstClr val="black">
                <a:alpha val="40000"/>
              </a:prstClr>
            </a:outerShdw>
          </a:effectLst>
        </p:grpSpPr>
        <p:sp>
          <p:nvSpPr>
            <p:cNvPr id="18" name="MH_SubTitle_2"/>
            <p:cNvSpPr>
              <a:spLocks/>
            </p:cNvSpPr>
            <p:nvPr>
              <p:custDataLst>
                <p:tags r:id="rId4"/>
              </p:custDataLst>
            </p:nvPr>
          </p:nvSpPr>
          <p:spPr bwMode="auto">
            <a:xfrm>
              <a:off x="4117233" y="3363383"/>
              <a:ext cx="1661110" cy="1661110"/>
            </a:xfrm>
            <a:custGeom>
              <a:avLst/>
              <a:gdLst>
                <a:gd name="T0" fmla="*/ 13103 w 1385360"/>
                <a:gd name="T1" fmla="*/ 0 h 1385360"/>
                <a:gd name="T2" fmla="*/ 26208 w 1385360"/>
                <a:gd name="T3" fmla="*/ 13103 h 1385360"/>
                <a:gd name="T4" fmla="*/ 13103 w 1385360"/>
                <a:gd name="T5" fmla="*/ 26208 h 1385360"/>
                <a:gd name="T6" fmla="*/ 0 w 1385360"/>
                <a:gd name="T7" fmla="*/ 13103 h 1385360"/>
                <a:gd name="T8" fmla="*/ 0 60000 65536"/>
                <a:gd name="T9" fmla="*/ 0 60000 65536"/>
                <a:gd name="T10" fmla="*/ 0 60000 65536"/>
                <a:gd name="T11" fmla="*/ 0 60000 65536"/>
                <a:gd name="T12" fmla="*/ 0 w 1385360"/>
                <a:gd name="T13" fmla="*/ 0 h 1385360"/>
                <a:gd name="T14" fmla="*/ 1385360 w 1385360"/>
                <a:gd name="T15" fmla="*/ 1385360 h 1385360"/>
              </a:gdLst>
              <a:ahLst/>
              <a:cxnLst>
                <a:cxn ang="T8">
                  <a:pos x="T0" y="T1"/>
                </a:cxn>
                <a:cxn ang="T9">
                  <a:pos x="T2" y="T3"/>
                </a:cxn>
                <a:cxn ang="T10">
                  <a:pos x="T4" y="T5"/>
                </a:cxn>
                <a:cxn ang="T11">
                  <a:pos x="T6" y="T7"/>
                </a:cxn>
              </a:cxnLst>
              <a:rect l="T12" t="T13" r="T14" b="T15"/>
              <a:pathLst>
                <a:path w="1385360" h="1385360">
                  <a:moveTo>
                    <a:pt x="692680" y="0"/>
                  </a:moveTo>
                  <a:lnTo>
                    <a:pt x="1385360" y="692679"/>
                  </a:lnTo>
                  <a:lnTo>
                    <a:pt x="692680" y="1385360"/>
                  </a:lnTo>
                  <a:lnTo>
                    <a:pt x="0" y="692680"/>
                  </a:lnTo>
                  <a:lnTo>
                    <a:pt x="692680" y="0"/>
                  </a:lnTo>
                  <a:close/>
                </a:path>
              </a:pathLst>
            </a:custGeom>
            <a:solidFill>
              <a:srgbClr val="E62A2A"/>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理论</a:t>
              </a:r>
              <a:endPar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lnSpc>
                  <a:spcPct val="100000"/>
                </a:lnSpc>
                <a:spcBef>
                  <a:spcPct val="0"/>
                </a:spcBef>
                <a:buNone/>
              </a:pP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特色</a:t>
              </a:r>
              <a:endParaRPr lang="zh-CN" altLang="en-US" sz="2400" b="1" dirty="0">
                <a:solidFill>
                  <a:schemeClr val="bg1"/>
                </a:solidFill>
                <a:effectLst>
                  <a:outerShdw blurRad="38100" dist="38100" dir="2700000" algn="tl">
                    <a:srgbClr val="000000">
                      <a:alpha val="43137"/>
                    </a:srgbClr>
                  </a:outerShdw>
                </a:effectLst>
              </a:endParaRPr>
            </a:p>
          </p:txBody>
        </p:sp>
        <p:sp>
          <p:nvSpPr>
            <p:cNvPr id="24" name="MH_Other_5"/>
            <p:cNvSpPr>
              <a:spLocks/>
            </p:cNvSpPr>
            <p:nvPr>
              <p:custDataLst>
                <p:tags r:id="rId5"/>
              </p:custDataLst>
            </p:nvPr>
          </p:nvSpPr>
          <p:spPr bwMode="auto">
            <a:xfrm>
              <a:off x="3941674" y="2916292"/>
              <a:ext cx="4497735" cy="2464017"/>
            </a:xfrm>
            <a:custGeom>
              <a:avLst/>
              <a:gdLst>
                <a:gd name="T0" fmla="*/ 0 w 3751060"/>
                <a:gd name="T1" fmla="*/ 22777 h 2054225"/>
                <a:gd name="T2" fmla="*/ 16039 w 3751060"/>
                <a:gd name="T3" fmla="*/ 39090 h 2054225"/>
                <a:gd name="T4" fmla="*/ 54785 w 3751060"/>
                <a:gd name="T5" fmla="*/ 0 h 2054225"/>
                <a:gd name="T6" fmla="*/ 70970 w 3751060"/>
                <a:gd name="T7" fmla="*/ 16457 h 20542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51060" h="2054225">
                  <a:moveTo>
                    <a:pt x="0" y="1196975"/>
                  </a:moveTo>
                  <a:cubicBezTo>
                    <a:pt x="339725" y="1536700"/>
                    <a:pt x="508000" y="1714500"/>
                    <a:pt x="847725" y="2054225"/>
                  </a:cubicBezTo>
                  <a:lnTo>
                    <a:pt x="2895600" y="0"/>
                  </a:lnTo>
                  <a:lnTo>
                    <a:pt x="3751060" y="864864"/>
                  </a:lnTo>
                </a:path>
              </a:pathLst>
            </a:custGeom>
            <a:noFill/>
            <a:ln w="12700" cap="flat" cmpd="sng" algn="ctr">
              <a:solidFill>
                <a:srgbClr val="E62A2A"/>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zh-CN" altLang="en-US" sz="2400" b="1">
                <a:effectLst>
                  <a:outerShdw blurRad="38100" dist="38100" dir="2700000" algn="tl">
                    <a:srgbClr val="000000">
                      <a:alpha val="43137"/>
                    </a:srgbClr>
                  </a:outerShdw>
                </a:effectLst>
              </a:endParaRPr>
            </a:p>
          </p:txBody>
        </p:sp>
      </p:grpSp>
      <p:grpSp>
        <p:nvGrpSpPr>
          <p:cNvPr id="32" name="组合 31"/>
          <p:cNvGrpSpPr/>
          <p:nvPr/>
        </p:nvGrpSpPr>
        <p:grpSpPr>
          <a:xfrm>
            <a:off x="6297356" y="3166910"/>
            <a:ext cx="4690049" cy="2244022"/>
            <a:chOff x="6368476" y="2916292"/>
            <a:chExt cx="4690049" cy="2447191"/>
          </a:xfrm>
          <a:effectLst>
            <a:outerShdw blurRad="50800" dist="38100" dir="2700000" algn="tl" rotWithShape="0">
              <a:prstClr val="black">
                <a:alpha val="40000"/>
              </a:prstClr>
            </a:outerShdw>
          </a:effectLst>
        </p:grpSpPr>
        <p:sp>
          <p:nvSpPr>
            <p:cNvPr id="17" name="MH_SubTitle_3"/>
            <p:cNvSpPr>
              <a:spLocks/>
            </p:cNvSpPr>
            <p:nvPr>
              <p:custDataLst>
                <p:tags r:id="rId2"/>
              </p:custDataLst>
            </p:nvPr>
          </p:nvSpPr>
          <p:spPr bwMode="auto">
            <a:xfrm>
              <a:off x="6544035" y="3346557"/>
              <a:ext cx="1661110" cy="1661110"/>
            </a:xfrm>
            <a:custGeom>
              <a:avLst/>
              <a:gdLst>
                <a:gd name="T0" fmla="*/ 13103 w 1385360"/>
                <a:gd name="T1" fmla="*/ 0 h 1385360"/>
                <a:gd name="T2" fmla="*/ 26208 w 1385360"/>
                <a:gd name="T3" fmla="*/ 13103 h 1385360"/>
                <a:gd name="T4" fmla="*/ 13103 w 1385360"/>
                <a:gd name="T5" fmla="*/ 26208 h 1385360"/>
                <a:gd name="T6" fmla="*/ 0 w 1385360"/>
                <a:gd name="T7" fmla="*/ 13103 h 1385360"/>
                <a:gd name="T8" fmla="*/ 0 60000 65536"/>
                <a:gd name="T9" fmla="*/ 0 60000 65536"/>
                <a:gd name="T10" fmla="*/ 0 60000 65536"/>
                <a:gd name="T11" fmla="*/ 0 60000 65536"/>
                <a:gd name="T12" fmla="*/ 0 w 1385360"/>
                <a:gd name="T13" fmla="*/ 0 h 1385360"/>
                <a:gd name="T14" fmla="*/ 1385360 w 1385360"/>
                <a:gd name="T15" fmla="*/ 1385360 h 1385360"/>
              </a:gdLst>
              <a:ahLst/>
              <a:cxnLst>
                <a:cxn ang="T8">
                  <a:pos x="T0" y="T1"/>
                </a:cxn>
                <a:cxn ang="T9">
                  <a:pos x="T2" y="T3"/>
                </a:cxn>
                <a:cxn ang="T10">
                  <a:pos x="T4" y="T5"/>
                </a:cxn>
                <a:cxn ang="T11">
                  <a:pos x="T6" y="T7"/>
                </a:cxn>
              </a:cxnLst>
              <a:rect l="T12" t="T13" r="T14" b="T15"/>
              <a:pathLst>
                <a:path w="1385360" h="1385360">
                  <a:moveTo>
                    <a:pt x="692680" y="0"/>
                  </a:moveTo>
                  <a:lnTo>
                    <a:pt x="1385360" y="692679"/>
                  </a:lnTo>
                  <a:lnTo>
                    <a:pt x="692680" y="1385360"/>
                  </a:lnTo>
                  <a:lnTo>
                    <a:pt x="0" y="692680"/>
                  </a:lnTo>
                  <a:lnTo>
                    <a:pt x="692680" y="0"/>
                  </a:lnTo>
                  <a:close/>
                </a:path>
              </a:pathLst>
            </a:custGeom>
            <a:solidFill>
              <a:srgbClr val="FF3300"/>
            </a:solidFill>
            <a:ln>
              <a:noFill/>
            </a:ln>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民族</a:t>
              </a:r>
              <a:endPar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lnSpc>
                  <a:spcPct val="100000"/>
                </a:lnSpc>
                <a:spcBef>
                  <a:spcPct val="0"/>
                </a:spcBef>
                <a:buNone/>
              </a:pP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特色</a:t>
              </a:r>
              <a:endParaRPr lang="zh-CN" altLang="en-US" sz="2400" b="1" dirty="0">
                <a:solidFill>
                  <a:schemeClr val="bg1"/>
                </a:solidFill>
                <a:effectLst>
                  <a:outerShdw blurRad="38100" dist="38100" dir="2700000" algn="tl">
                    <a:srgbClr val="000000">
                      <a:alpha val="43137"/>
                    </a:srgbClr>
                  </a:outerShdw>
                </a:effectLst>
              </a:endParaRPr>
            </a:p>
          </p:txBody>
        </p:sp>
        <p:sp>
          <p:nvSpPr>
            <p:cNvPr id="25" name="MH_Other_6"/>
            <p:cNvSpPr>
              <a:spLocks/>
            </p:cNvSpPr>
            <p:nvPr>
              <p:custDataLst>
                <p:tags r:id="rId3"/>
              </p:custDataLst>
            </p:nvPr>
          </p:nvSpPr>
          <p:spPr bwMode="auto">
            <a:xfrm flipH="1" flipV="1">
              <a:off x="6368476" y="2916292"/>
              <a:ext cx="4690049" cy="2447191"/>
            </a:xfrm>
            <a:custGeom>
              <a:avLst/>
              <a:gdLst/>
              <a:ahLst/>
              <a:cxnLst>
                <a:cxn ang="0">
                  <a:pos x="1558" y="337"/>
                </a:cxn>
                <a:cxn ang="0">
                  <a:pos x="1221" y="0"/>
                </a:cxn>
                <a:cxn ang="0">
                  <a:pos x="407" y="814"/>
                </a:cxn>
                <a:cxn ang="0">
                  <a:pos x="0" y="407"/>
                </a:cxn>
                <a:cxn ang="0">
                  <a:pos x="402" y="5"/>
                </a:cxn>
                <a:cxn ang="0">
                  <a:pos x="734" y="337"/>
                </a:cxn>
              </a:cxnLst>
              <a:rect l="0" t="0" r="r" b="b"/>
              <a:pathLst>
                <a:path w="1558" h="814">
                  <a:moveTo>
                    <a:pt x="1558" y="337"/>
                  </a:moveTo>
                  <a:lnTo>
                    <a:pt x="1221" y="0"/>
                  </a:lnTo>
                  <a:lnTo>
                    <a:pt x="407" y="814"/>
                  </a:lnTo>
                  <a:lnTo>
                    <a:pt x="0" y="407"/>
                  </a:lnTo>
                  <a:lnTo>
                    <a:pt x="402" y="5"/>
                  </a:lnTo>
                  <a:lnTo>
                    <a:pt x="734" y="337"/>
                  </a:lnTo>
                </a:path>
              </a:pathLst>
            </a:custGeom>
            <a:noFill/>
            <a:ln w="12700" cap="flat" cmpd="sng">
              <a:solidFill>
                <a:srgbClr val="E62A2A"/>
              </a:solidFill>
              <a:prstDash val="solid"/>
              <a:round/>
              <a:headEnd/>
              <a:tailEnd/>
            </a:ln>
            <a:effectLst/>
          </p:spPr>
          <p:txBody>
            <a:bodyPr wrap="none"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b="1" dirty="0">
                <a:solidFill>
                  <a:prstClr val="black"/>
                </a:solidFill>
                <a:effectLst>
                  <a:outerShdw blurRad="38100" dist="38100" dir="2700000" algn="tl">
                    <a:srgbClr val="000000">
                      <a:alpha val="43137"/>
                    </a:srgbClr>
                  </a:outerShdw>
                </a:effectLst>
              </a:endParaRPr>
            </a:p>
          </p:txBody>
        </p:sp>
      </p:grpSp>
      <p:sp>
        <p:nvSpPr>
          <p:cNvPr id="29" name="MH_SubTitle_5"/>
          <p:cNvSpPr>
            <a:spLocks/>
          </p:cNvSpPr>
          <p:nvPr>
            <p:custDataLst>
              <p:tags r:id="rId1"/>
            </p:custDataLst>
          </p:nvPr>
        </p:nvSpPr>
        <p:spPr bwMode="auto">
          <a:xfrm>
            <a:off x="8930198" y="3466081"/>
            <a:ext cx="1661109" cy="1661110"/>
          </a:xfrm>
          <a:custGeom>
            <a:avLst/>
            <a:gdLst>
              <a:gd name="T0" fmla="*/ 13103 w 1385360"/>
              <a:gd name="T1" fmla="*/ 0 h 1385360"/>
              <a:gd name="T2" fmla="*/ 26207 w 1385360"/>
              <a:gd name="T3" fmla="*/ 13103 h 1385360"/>
              <a:gd name="T4" fmla="*/ 13103 w 1385360"/>
              <a:gd name="T5" fmla="*/ 26208 h 1385360"/>
              <a:gd name="T6" fmla="*/ 0 w 1385360"/>
              <a:gd name="T7" fmla="*/ 13103 h 1385360"/>
              <a:gd name="T8" fmla="*/ 0 60000 65536"/>
              <a:gd name="T9" fmla="*/ 0 60000 65536"/>
              <a:gd name="T10" fmla="*/ 0 60000 65536"/>
              <a:gd name="T11" fmla="*/ 0 60000 65536"/>
              <a:gd name="T12" fmla="*/ 0 w 1385360"/>
              <a:gd name="T13" fmla="*/ 0 h 1385360"/>
              <a:gd name="T14" fmla="*/ 1385360 w 1385360"/>
              <a:gd name="T15" fmla="*/ 1385360 h 1385360"/>
            </a:gdLst>
            <a:ahLst/>
            <a:cxnLst>
              <a:cxn ang="T8">
                <a:pos x="T0" y="T1"/>
              </a:cxn>
              <a:cxn ang="T9">
                <a:pos x="T2" y="T3"/>
              </a:cxn>
              <a:cxn ang="T10">
                <a:pos x="T4" y="T5"/>
              </a:cxn>
              <a:cxn ang="T11">
                <a:pos x="T6" y="T7"/>
              </a:cxn>
            </a:cxnLst>
            <a:rect l="T12" t="T13" r="T14" b="T15"/>
            <a:pathLst>
              <a:path w="1385360" h="1385360">
                <a:moveTo>
                  <a:pt x="692680" y="0"/>
                </a:moveTo>
                <a:lnTo>
                  <a:pt x="1385360" y="692679"/>
                </a:lnTo>
                <a:lnTo>
                  <a:pt x="692680" y="1385360"/>
                </a:lnTo>
                <a:lnTo>
                  <a:pt x="0" y="692680"/>
                </a:lnTo>
                <a:lnTo>
                  <a:pt x="692680" y="0"/>
                </a:lnTo>
                <a:close/>
              </a:path>
            </a:pathLst>
          </a:custGeom>
          <a:solidFill>
            <a:schemeClr val="accent2"/>
          </a:solidFill>
          <a:ln>
            <a:noFill/>
          </a:ln>
          <a:effectLst>
            <a:outerShdw blurRad="50800" dist="38100" dir="2700000" algn="tl" rotWithShape="0">
              <a:prstClr val="black">
                <a:alpha val="40000"/>
              </a:prstClr>
            </a:outerShdw>
          </a:effectLs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时代</a:t>
            </a:r>
            <a:endPar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lnSpc>
                <a:spcPct val="100000"/>
              </a:lnSpc>
              <a:spcBef>
                <a:spcPct val="0"/>
              </a:spcBef>
              <a:buNone/>
            </a:pP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特色</a:t>
            </a:r>
            <a:endParaRPr lang="zh-CN" alt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72490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355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4050"/>
                            </p:stCondLst>
                            <p:childTnLst>
                              <p:par>
                                <p:cTn id="13" presetID="22" presetClass="entr" presetSubtype="8"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left)">
                                      <p:cBhvr>
                                        <p:cTn id="15" dur="500"/>
                                        <p:tgtEl>
                                          <p:spTgt spid="31"/>
                                        </p:tgtEl>
                                      </p:cBhvr>
                                    </p:animEffect>
                                  </p:childTnLst>
                                </p:cTn>
                              </p:par>
                            </p:childTnLst>
                          </p:cTn>
                        </p:par>
                        <p:par>
                          <p:cTn id="16" fill="hold">
                            <p:stCondLst>
                              <p:cond delay="4550"/>
                            </p:stCondLst>
                            <p:childTnLst>
                              <p:par>
                                <p:cTn id="17" presetID="22" presetClass="entr" presetSubtype="8"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childTnLst>
                          </p:cTn>
                        </p:par>
                        <p:par>
                          <p:cTn id="20" fill="hold">
                            <p:stCondLst>
                              <p:cond delay="5050"/>
                            </p:stCondLst>
                            <p:childTnLst>
                              <p:par>
                                <p:cTn id="21" presetID="22" presetClass="entr" presetSubtype="8"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sp>
        <p:nvSpPr>
          <p:cNvPr id="9" name="TextBox 5">
            <a:extLst>
              <a:ext uri="{FF2B5EF4-FFF2-40B4-BE49-F238E27FC236}">
                <a16:creationId xmlns:a16="http://schemas.microsoft.com/office/drawing/2014/main" xmlns="" id="{6691B4B5-7BCA-45EC-AD9C-E0D08D5827FA}"/>
              </a:ext>
            </a:extLst>
          </p:cNvPr>
          <p:cNvSpPr txBox="1"/>
          <p:nvPr/>
        </p:nvSpPr>
        <p:spPr>
          <a:xfrm>
            <a:off x="1117701" y="556249"/>
            <a:ext cx="9974886" cy="978729"/>
          </a:xfrm>
          <a:prstGeom prst="rect">
            <a:avLst/>
          </a:prstGeom>
          <a:noFill/>
          <a:ln>
            <a:noFill/>
          </a:ln>
        </p:spPr>
        <p:txBody>
          <a:bodyPr vert="horz" wrap="square" rtlCol="0">
            <a:spAutoFit/>
          </a:bodyPr>
          <a:lstStyle>
            <a:defPPr>
              <a:defRPr lang="zh-CN"/>
            </a:defPPr>
            <a:lvl1pPr algn="ctr" fontAlgn="base">
              <a:lnSpc>
                <a:spcPct val="150000"/>
              </a:lnSpc>
              <a:spcBef>
                <a:spcPct val="0"/>
              </a:spcBef>
              <a:spcAft>
                <a:spcPct val="0"/>
              </a:spcAft>
              <a:defRPr sz="2400" b="1" kern="0" spc="120">
                <a:solidFill>
                  <a:schemeClr val="tx1">
                    <a:lumMod val="85000"/>
                    <a:lumOff val="15000"/>
                  </a:schemeClr>
                </a:solidFill>
                <a:latin typeface="微软雅黑" panose="020B0503020204020204" pitchFamily="34" charset="-122"/>
                <a:ea typeface="微软雅黑" panose="020B0503020204020204" pitchFamily="34" charset="-122"/>
                <a:sym typeface="Helvetica" panose="020B0604020202020204" pitchFamily="34" charset="0"/>
              </a:defRPr>
            </a:lvl1pPr>
            <a:lvl2pPr marL="227013" indent="230188"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455613" indent="458788"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684213" indent="687388"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912813" indent="915988"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nSpc>
                <a:spcPct val="120000"/>
              </a:lnSpc>
            </a:pPr>
            <a:r>
              <a:rPr lang="en-US" altLang="zh-CN" dirty="0"/>
              <a:t>1. </a:t>
            </a:r>
            <a:r>
              <a:rPr lang="zh-CN" altLang="en-US" dirty="0"/>
              <a:t>全面把握中国特色社会主义进入新时代的新要求，不断提高</a:t>
            </a:r>
            <a:endParaRPr lang="en-US" altLang="zh-CN" dirty="0"/>
          </a:p>
          <a:p>
            <a:pPr>
              <a:lnSpc>
                <a:spcPct val="120000"/>
              </a:lnSpc>
            </a:pPr>
            <a:r>
              <a:rPr lang="zh-CN" altLang="en-US" dirty="0"/>
              <a:t>党和国家事业发展水平</a:t>
            </a:r>
          </a:p>
        </p:txBody>
      </p:sp>
      <p:grpSp>
        <p:nvGrpSpPr>
          <p:cNvPr id="13" name="组合 12">
            <a:extLst>
              <a:ext uri="{FF2B5EF4-FFF2-40B4-BE49-F238E27FC236}">
                <a16:creationId xmlns:a16="http://schemas.microsoft.com/office/drawing/2014/main" xmlns="" id="{888E75D9-4F90-4F9A-ABD6-97E839FE2A4E}"/>
              </a:ext>
            </a:extLst>
          </p:cNvPr>
          <p:cNvGrpSpPr/>
          <p:nvPr/>
        </p:nvGrpSpPr>
        <p:grpSpPr>
          <a:xfrm>
            <a:off x="307367" y="2329543"/>
            <a:ext cx="2181114" cy="3276599"/>
            <a:chOff x="771883" y="3419697"/>
            <a:chExt cx="1775283" cy="1775283"/>
          </a:xfrm>
          <a:effectLst>
            <a:outerShdw blurRad="76200" dir="18900000" sy="23000" kx="-1200000" algn="bl" rotWithShape="0">
              <a:prstClr val="black">
                <a:alpha val="20000"/>
              </a:prstClr>
            </a:outerShdw>
          </a:effectLst>
        </p:grpSpPr>
        <p:sp>
          <p:nvSpPr>
            <p:cNvPr id="14" name="ïṧḷíḓe">
              <a:extLst>
                <a:ext uri="{FF2B5EF4-FFF2-40B4-BE49-F238E27FC236}">
                  <a16:creationId xmlns:a16="http://schemas.microsoft.com/office/drawing/2014/main" xmlns="" id="{F69169B2-829D-4DD5-8684-ED873E04329B}"/>
                </a:ext>
              </a:extLst>
            </p:cNvPr>
            <p:cNvSpPr/>
            <p:nvPr/>
          </p:nvSpPr>
          <p:spPr>
            <a:xfrm>
              <a:off x="771883" y="3419697"/>
              <a:ext cx="1775283" cy="1775283"/>
            </a:xfrm>
            <a:prstGeom prst="roundRect">
              <a:avLst>
                <a:gd name="adj" fmla="val 2049"/>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p>
          </p:txBody>
        </p:sp>
        <p:sp>
          <p:nvSpPr>
            <p:cNvPr id="15" name="iṩḻiḋè">
              <a:extLst>
                <a:ext uri="{FF2B5EF4-FFF2-40B4-BE49-F238E27FC236}">
                  <a16:creationId xmlns:a16="http://schemas.microsoft.com/office/drawing/2014/main" xmlns="" id="{E811BAC9-669C-45F4-AEF8-7D8C70122447}"/>
                </a:ext>
              </a:extLst>
            </p:cNvPr>
            <p:cNvSpPr/>
            <p:nvPr/>
          </p:nvSpPr>
          <p:spPr>
            <a:xfrm>
              <a:off x="859424" y="3507239"/>
              <a:ext cx="1600200" cy="1600200"/>
            </a:xfrm>
            <a:prstGeom prst="roundRect">
              <a:avLst>
                <a:gd name="adj" fmla="val 2049"/>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lang="en-US" altLang="zh-CN" b="1" dirty="0">
                <a:solidFill>
                  <a:schemeClr val="bg1"/>
                </a:solidFill>
              </a:endParaRPr>
            </a:p>
            <a:p>
              <a:pPr algn="ctr"/>
              <a:endParaRPr lang="en-US" altLang="zh-CN" b="1" dirty="0">
                <a:solidFill>
                  <a:schemeClr val="bg1"/>
                </a:solidFill>
              </a:endParaRPr>
            </a:p>
            <a:p>
              <a:pPr algn="ctr"/>
              <a:endParaRPr sz="2000" dirty="0">
                <a:solidFill>
                  <a:schemeClr val="bg1"/>
                </a:solidFill>
              </a:endParaRPr>
            </a:p>
          </p:txBody>
        </p:sp>
      </p:grpSp>
      <p:grpSp>
        <p:nvGrpSpPr>
          <p:cNvPr id="16" name="组合 15">
            <a:extLst>
              <a:ext uri="{FF2B5EF4-FFF2-40B4-BE49-F238E27FC236}">
                <a16:creationId xmlns:a16="http://schemas.microsoft.com/office/drawing/2014/main" xmlns="" id="{C4B28059-5101-4387-912D-95B4369EE1B1}"/>
              </a:ext>
            </a:extLst>
          </p:cNvPr>
          <p:cNvGrpSpPr/>
          <p:nvPr/>
        </p:nvGrpSpPr>
        <p:grpSpPr>
          <a:xfrm>
            <a:off x="2680451" y="2329543"/>
            <a:ext cx="2181114" cy="3276599"/>
            <a:chOff x="771883" y="3419697"/>
            <a:chExt cx="1775283" cy="1775283"/>
          </a:xfrm>
          <a:effectLst>
            <a:outerShdw blurRad="76200" dir="18900000" sy="23000" kx="-1200000" algn="bl" rotWithShape="0">
              <a:prstClr val="black">
                <a:alpha val="20000"/>
              </a:prstClr>
            </a:outerShdw>
          </a:effectLst>
        </p:grpSpPr>
        <p:sp>
          <p:nvSpPr>
            <p:cNvPr id="17" name="ïṧḷíḓe">
              <a:extLst>
                <a:ext uri="{FF2B5EF4-FFF2-40B4-BE49-F238E27FC236}">
                  <a16:creationId xmlns:a16="http://schemas.microsoft.com/office/drawing/2014/main" xmlns="" id="{20748BCB-F269-4B2C-AE4F-91606764C048}"/>
                </a:ext>
              </a:extLst>
            </p:cNvPr>
            <p:cNvSpPr/>
            <p:nvPr/>
          </p:nvSpPr>
          <p:spPr>
            <a:xfrm>
              <a:off x="771883" y="3419697"/>
              <a:ext cx="1775283" cy="1775283"/>
            </a:xfrm>
            <a:prstGeom prst="roundRect">
              <a:avLst>
                <a:gd name="adj" fmla="val 2049"/>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p>
          </p:txBody>
        </p:sp>
        <p:sp>
          <p:nvSpPr>
            <p:cNvPr id="18" name="iṩḻiḋè">
              <a:extLst>
                <a:ext uri="{FF2B5EF4-FFF2-40B4-BE49-F238E27FC236}">
                  <a16:creationId xmlns:a16="http://schemas.microsoft.com/office/drawing/2014/main" xmlns="" id="{621307E7-2460-481A-87A9-E5E9DDB27495}"/>
                </a:ext>
              </a:extLst>
            </p:cNvPr>
            <p:cNvSpPr/>
            <p:nvPr/>
          </p:nvSpPr>
          <p:spPr>
            <a:xfrm>
              <a:off x="859424" y="3507239"/>
              <a:ext cx="1600200" cy="1600200"/>
            </a:xfrm>
            <a:prstGeom prst="roundRect">
              <a:avLst>
                <a:gd name="adj" fmla="val 2049"/>
              </a:avLst>
            </a:prstGeom>
            <a:solidFill>
              <a:srgbClr val="ED7D3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lang="en-US" altLang="zh-CN" b="1" dirty="0">
                <a:solidFill>
                  <a:schemeClr val="bg1"/>
                </a:solidFill>
              </a:endParaRPr>
            </a:p>
            <a:p>
              <a:pPr algn="ctr"/>
              <a:endParaRPr lang="en-US" altLang="zh-CN" b="1" dirty="0">
                <a:solidFill>
                  <a:schemeClr val="bg1"/>
                </a:solidFill>
              </a:endParaRPr>
            </a:p>
            <a:p>
              <a:pPr algn="ctr"/>
              <a:endParaRPr sz="2000" dirty="0">
                <a:solidFill>
                  <a:schemeClr val="bg1"/>
                </a:solidFill>
              </a:endParaRPr>
            </a:p>
          </p:txBody>
        </p:sp>
      </p:grpSp>
      <p:grpSp>
        <p:nvGrpSpPr>
          <p:cNvPr id="19" name="组合 18">
            <a:extLst>
              <a:ext uri="{FF2B5EF4-FFF2-40B4-BE49-F238E27FC236}">
                <a16:creationId xmlns:a16="http://schemas.microsoft.com/office/drawing/2014/main" xmlns="" id="{50FFE67E-30CD-4520-95F7-E13C9AE65B97}"/>
              </a:ext>
            </a:extLst>
          </p:cNvPr>
          <p:cNvGrpSpPr/>
          <p:nvPr/>
        </p:nvGrpSpPr>
        <p:grpSpPr>
          <a:xfrm>
            <a:off x="5053535" y="2329543"/>
            <a:ext cx="2181114" cy="3276599"/>
            <a:chOff x="771883" y="3419697"/>
            <a:chExt cx="1775283" cy="1775283"/>
          </a:xfrm>
          <a:effectLst>
            <a:outerShdw blurRad="76200" dir="18900000" sy="23000" kx="-1200000" algn="bl" rotWithShape="0">
              <a:prstClr val="black">
                <a:alpha val="20000"/>
              </a:prstClr>
            </a:outerShdw>
          </a:effectLst>
        </p:grpSpPr>
        <p:sp>
          <p:nvSpPr>
            <p:cNvPr id="20" name="ïṧḷíḓe">
              <a:extLst>
                <a:ext uri="{FF2B5EF4-FFF2-40B4-BE49-F238E27FC236}">
                  <a16:creationId xmlns:a16="http://schemas.microsoft.com/office/drawing/2014/main" xmlns="" id="{E5A94650-0243-4379-A847-017D212790C9}"/>
                </a:ext>
              </a:extLst>
            </p:cNvPr>
            <p:cNvSpPr/>
            <p:nvPr/>
          </p:nvSpPr>
          <p:spPr>
            <a:xfrm>
              <a:off x="771883" y="3419697"/>
              <a:ext cx="1775283" cy="1775283"/>
            </a:xfrm>
            <a:prstGeom prst="roundRect">
              <a:avLst>
                <a:gd name="adj" fmla="val 2049"/>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p>
          </p:txBody>
        </p:sp>
        <p:sp>
          <p:nvSpPr>
            <p:cNvPr id="21" name="iṩḻiḋè">
              <a:extLst>
                <a:ext uri="{FF2B5EF4-FFF2-40B4-BE49-F238E27FC236}">
                  <a16:creationId xmlns:a16="http://schemas.microsoft.com/office/drawing/2014/main" xmlns="" id="{1FBC4946-3F66-43B4-950E-082A42843E80}"/>
                </a:ext>
              </a:extLst>
            </p:cNvPr>
            <p:cNvSpPr/>
            <p:nvPr/>
          </p:nvSpPr>
          <p:spPr>
            <a:xfrm>
              <a:off x="859424" y="3507239"/>
              <a:ext cx="1600200" cy="1600200"/>
            </a:xfrm>
            <a:prstGeom prst="roundRect">
              <a:avLst>
                <a:gd name="adj" fmla="val 2049"/>
              </a:avLst>
            </a:prstGeom>
            <a:solidFill>
              <a:srgbClr val="E62A2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lang="en-US" altLang="zh-CN" b="1" dirty="0">
                <a:solidFill>
                  <a:schemeClr val="bg1"/>
                </a:solidFill>
              </a:endParaRPr>
            </a:p>
            <a:p>
              <a:pPr algn="ctr"/>
              <a:endParaRPr lang="en-US" altLang="zh-CN" b="1" dirty="0">
                <a:solidFill>
                  <a:schemeClr val="bg1"/>
                </a:solidFill>
              </a:endParaRPr>
            </a:p>
            <a:p>
              <a:pPr algn="ctr"/>
              <a:endParaRPr sz="2000" dirty="0">
                <a:solidFill>
                  <a:schemeClr val="bg1"/>
                </a:solidFill>
              </a:endParaRPr>
            </a:p>
          </p:txBody>
        </p:sp>
      </p:grpSp>
      <p:grpSp>
        <p:nvGrpSpPr>
          <p:cNvPr id="22" name="组合 21">
            <a:extLst>
              <a:ext uri="{FF2B5EF4-FFF2-40B4-BE49-F238E27FC236}">
                <a16:creationId xmlns:a16="http://schemas.microsoft.com/office/drawing/2014/main" xmlns="" id="{D481A49D-2AEA-4E25-88ED-B6A818996224}"/>
              </a:ext>
            </a:extLst>
          </p:cNvPr>
          <p:cNvGrpSpPr/>
          <p:nvPr/>
        </p:nvGrpSpPr>
        <p:grpSpPr>
          <a:xfrm>
            <a:off x="7426619" y="2329543"/>
            <a:ext cx="2181114" cy="3276599"/>
            <a:chOff x="771883" y="3419697"/>
            <a:chExt cx="1775283" cy="1775283"/>
          </a:xfrm>
          <a:effectLst>
            <a:outerShdw blurRad="76200" dir="18900000" sy="23000" kx="-1200000" algn="bl" rotWithShape="0">
              <a:prstClr val="black">
                <a:alpha val="20000"/>
              </a:prstClr>
            </a:outerShdw>
          </a:effectLst>
        </p:grpSpPr>
        <p:sp>
          <p:nvSpPr>
            <p:cNvPr id="23" name="ïṧḷíḓe">
              <a:extLst>
                <a:ext uri="{FF2B5EF4-FFF2-40B4-BE49-F238E27FC236}">
                  <a16:creationId xmlns:a16="http://schemas.microsoft.com/office/drawing/2014/main" xmlns="" id="{FFE33870-46B8-43FB-9951-66C87E813022}"/>
                </a:ext>
              </a:extLst>
            </p:cNvPr>
            <p:cNvSpPr/>
            <p:nvPr/>
          </p:nvSpPr>
          <p:spPr>
            <a:xfrm>
              <a:off x="771883" y="3419697"/>
              <a:ext cx="1775283" cy="1775283"/>
            </a:xfrm>
            <a:prstGeom prst="roundRect">
              <a:avLst>
                <a:gd name="adj" fmla="val 2049"/>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p>
          </p:txBody>
        </p:sp>
        <p:sp>
          <p:nvSpPr>
            <p:cNvPr id="24" name="iṩḻiḋè">
              <a:extLst>
                <a:ext uri="{FF2B5EF4-FFF2-40B4-BE49-F238E27FC236}">
                  <a16:creationId xmlns:a16="http://schemas.microsoft.com/office/drawing/2014/main" xmlns="" id="{9C4115C2-EBB0-4E7D-A643-F24C7291DFB9}"/>
                </a:ext>
              </a:extLst>
            </p:cNvPr>
            <p:cNvSpPr/>
            <p:nvPr/>
          </p:nvSpPr>
          <p:spPr>
            <a:xfrm>
              <a:off x="859424" y="3507239"/>
              <a:ext cx="1600200" cy="1600200"/>
            </a:xfrm>
            <a:prstGeom prst="roundRect">
              <a:avLst>
                <a:gd name="adj" fmla="val 2049"/>
              </a:avLst>
            </a:prstGeom>
            <a:solidFill>
              <a:srgbClr val="EAB2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lang="en-US" altLang="zh-CN" b="1" dirty="0">
                <a:solidFill>
                  <a:schemeClr val="bg1"/>
                </a:solidFill>
              </a:endParaRPr>
            </a:p>
            <a:p>
              <a:pPr algn="ctr"/>
              <a:endParaRPr lang="en-US" altLang="zh-CN" b="1" dirty="0">
                <a:solidFill>
                  <a:schemeClr val="bg1"/>
                </a:solidFill>
              </a:endParaRPr>
            </a:p>
            <a:p>
              <a:pPr algn="ctr"/>
              <a:endParaRPr sz="2000" dirty="0">
                <a:solidFill>
                  <a:schemeClr val="bg1"/>
                </a:solidFill>
              </a:endParaRPr>
            </a:p>
          </p:txBody>
        </p:sp>
      </p:grpSp>
      <p:grpSp>
        <p:nvGrpSpPr>
          <p:cNvPr id="25" name="组合 24">
            <a:extLst>
              <a:ext uri="{FF2B5EF4-FFF2-40B4-BE49-F238E27FC236}">
                <a16:creationId xmlns:a16="http://schemas.microsoft.com/office/drawing/2014/main" xmlns="" id="{49A31BEB-7FE0-45D9-B519-523CC79E1B16}"/>
              </a:ext>
            </a:extLst>
          </p:cNvPr>
          <p:cNvGrpSpPr/>
          <p:nvPr/>
        </p:nvGrpSpPr>
        <p:grpSpPr>
          <a:xfrm>
            <a:off x="9799701" y="2329543"/>
            <a:ext cx="2181114" cy="3276599"/>
            <a:chOff x="771883" y="3419697"/>
            <a:chExt cx="1775283" cy="1775283"/>
          </a:xfrm>
          <a:effectLst>
            <a:outerShdw blurRad="76200" dir="18900000" sy="23000" kx="-1200000" algn="bl" rotWithShape="0">
              <a:prstClr val="black">
                <a:alpha val="20000"/>
              </a:prstClr>
            </a:outerShdw>
          </a:effectLst>
        </p:grpSpPr>
        <p:sp>
          <p:nvSpPr>
            <p:cNvPr id="26" name="ïṧḷíḓe">
              <a:extLst>
                <a:ext uri="{FF2B5EF4-FFF2-40B4-BE49-F238E27FC236}">
                  <a16:creationId xmlns:a16="http://schemas.microsoft.com/office/drawing/2014/main" xmlns="" id="{ED13C570-56B3-4C14-A25C-186F6B0F3A45}"/>
                </a:ext>
              </a:extLst>
            </p:cNvPr>
            <p:cNvSpPr/>
            <p:nvPr/>
          </p:nvSpPr>
          <p:spPr>
            <a:xfrm>
              <a:off x="771883" y="3419697"/>
              <a:ext cx="1775283" cy="1775283"/>
            </a:xfrm>
            <a:prstGeom prst="roundRect">
              <a:avLst>
                <a:gd name="adj" fmla="val 2049"/>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p>
          </p:txBody>
        </p:sp>
        <p:sp>
          <p:nvSpPr>
            <p:cNvPr id="27" name="iṩḻiḋè">
              <a:extLst>
                <a:ext uri="{FF2B5EF4-FFF2-40B4-BE49-F238E27FC236}">
                  <a16:creationId xmlns:a16="http://schemas.microsoft.com/office/drawing/2014/main" xmlns="" id="{3F5DF493-4303-41AD-8C57-E884947A3D88}"/>
                </a:ext>
              </a:extLst>
            </p:cNvPr>
            <p:cNvSpPr/>
            <p:nvPr/>
          </p:nvSpPr>
          <p:spPr>
            <a:xfrm>
              <a:off x="859424" y="3507239"/>
              <a:ext cx="1600200" cy="1600200"/>
            </a:xfrm>
            <a:prstGeom prst="roundRect">
              <a:avLst>
                <a:gd name="adj" fmla="val 2049"/>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lang="en-US" altLang="zh-CN" b="1" dirty="0">
                <a:solidFill>
                  <a:schemeClr val="bg1"/>
                </a:solidFill>
              </a:endParaRPr>
            </a:p>
            <a:p>
              <a:pPr algn="ctr"/>
              <a:endParaRPr lang="en-US" altLang="zh-CN" b="1" dirty="0">
                <a:solidFill>
                  <a:schemeClr val="bg1"/>
                </a:solidFill>
              </a:endParaRPr>
            </a:p>
            <a:p>
              <a:pPr algn="ctr"/>
              <a:endParaRPr sz="2000" dirty="0">
                <a:solidFill>
                  <a:schemeClr val="bg1"/>
                </a:solidFill>
              </a:endParaRPr>
            </a:p>
          </p:txBody>
        </p:sp>
      </p:grpSp>
      <p:sp>
        <p:nvSpPr>
          <p:cNvPr id="28" name="矩形 27">
            <a:extLst>
              <a:ext uri="{FF2B5EF4-FFF2-40B4-BE49-F238E27FC236}">
                <a16:creationId xmlns:a16="http://schemas.microsoft.com/office/drawing/2014/main" xmlns="" id="{033DCDFB-AB92-42CD-B0DC-6B42272C2C58}"/>
              </a:ext>
            </a:extLst>
          </p:cNvPr>
          <p:cNvSpPr/>
          <p:nvPr/>
        </p:nvSpPr>
        <p:spPr>
          <a:xfrm>
            <a:off x="532991" y="3097661"/>
            <a:ext cx="1729864" cy="1726178"/>
          </a:xfrm>
          <a:prstGeom prst="rect">
            <a:avLst/>
          </a:prstGeom>
        </p:spPr>
        <p:txBody>
          <a:bodyPr wrap="square">
            <a:spAutoFit/>
          </a:bodyPr>
          <a:lstStyle/>
          <a:p>
            <a:pPr algn="just">
              <a:lnSpc>
                <a:spcPct val="120000"/>
              </a:lnSpc>
            </a:pP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提高战略思维、创新思维、辩证思维、法治思维、底线思维能力</a:t>
            </a:r>
          </a:p>
        </p:txBody>
      </p:sp>
      <p:sp>
        <p:nvSpPr>
          <p:cNvPr id="29" name="矩形 28">
            <a:extLst>
              <a:ext uri="{FF2B5EF4-FFF2-40B4-BE49-F238E27FC236}">
                <a16:creationId xmlns:a16="http://schemas.microsoft.com/office/drawing/2014/main" xmlns="" id="{1506AB83-1EAC-4E25-AA41-C6B68D7769DB}"/>
              </a:ext>
            </a:extLst>
          </p:cNvPr>
          <p:cNvSpPr/>
          <p:nvPr/>
        </p:nvSpPr>
        <p:spPr>
          <a:xfrm>
            <a:off x="2851687" y="3097660"/>
            <a:ext cx="1838076" cy="1061381"/>
          </a:xfrm>
          <a:prstGeom prst="rect">
            <a:avLst/>
          </a:prstGeom>
        </p:spPr>
        <p:txBody>
          <a:bodyPr wrap="square">
            <a:spAutoFit/>
          </a:bodyPr>
          <a:lstStyle/>
          <a:p>
            <a:pPr>
              <a:lnSpc>
                <a:spcPct val="120000"/>
              </a:lnSpc>
            </a:pP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增强工作的原则性、系统性、预见性、创造性</a:t>
            </a:r>
          </a:p>
        </p:txBody>
      </p:sp>
      <p:sp>
        <p:nvSpPr>
          <p:cNvPr id="30" name="矩形 29">
            <a:extLst>
              <a:ext uri="{FF2B5EF4-FFF2-40B4-BE49-F238E27FC236}">
                <a16:creationId xmlns:a16="http://schemas.microsoft.com/office/drawing/2014/main" xmlns="" id="{D0500810-3721-4F6B-81C5-F398DED4CD2B}"/>
              </a:ext>
            </a:extLst>
          </p:cNvPr>
          <p:cNvSpPr/>
          <p:nvPr/>
        </p:nvSpPr>
        <p:spPr>
          <a:xfrm>
            <a:off x="7799518" y="3097661"/>
            <a:ext cx="1540795" cy="1061381"/>
          </a:xfrm>
          <a:prstGeom prst="rect">
            <a:avLst/>
          </a:prstGeom>
        </p:spPr>
        <p:txBody>
          <a:bodyPr wrap="square">
            <a:spAutoFit/>
          </a:bodyPr>
          <a:lstStyle/>
          <a:p>
            <a:pPr>
              <a:lnSpc>
                <a:spcPct val="120000"/>
              </a:lnSpc>
            </a:pP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更好贯彻党的理论和路线方针政策</a:t>
            </a:r>
          </a:p>
        </p:txBody>
      </p:sp>
      <p:sp>
        <p:nvSpPr>
          <p:cNvPr id="31" name="矩形 30">
            <a:extLst>
              <a:ext uri="{FF2B5EF4-FFF2-40B4-BE49-F238E27FC236}">
                <a16:creationId xmlns:a16="http://schemas.microsoft.com/office/drawing/2014/main" xmlns="" id="{019DF360-0E40-41A1-8898-16885111CC6A}"/>
              </a:ext>
            </a:extLst>
          </p:cNvPr>
          <p:cNvSpPr/>
          <p:nvPr/>
        </p:nvSpPr>
        <p:spPr>
          <a:xfrm>
            <a:off x="10153020" y="3097661"/>
            <a:ext cx="1720241" cy="1726178"/>
          </a:xfrm>
          <a:prstGeom prst="rect">
            <a:avLst/>
          </a:prstGeom>
        </p:spPr>
        <p:txBody>
          <a:bodyPr wrap="square">
            <a:spAutoFit/>
          </a:bodyPr>
          <a:lstStyle/>
          <a:p>
            <a:pPr>
              <a:lnSpc>
                <a:spcPct val="120000"/>
              </a:lnSpc>
            </a:pP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更好推进中国特色社会主义伟大事业和党的建设新的伟大工程</a:t>
            </a:r>
          </a:p>
        </p:txBody>
      </p:sp>
      <p:sp>
        <p:nvSpPr>
          <p:cNvPr id="32" name="矩形 31">
            <a:extLst>
              <a:ext uri="{FF2B5EF4-FFF2-40B4-BE49-F238E27FC236}">
                <a16:creationId xmlns:a16="http://schemas.microsoft.com/office/drawing/2014/main" xmlns="" id="{F0C1605F-FC36-4523-9EEB-442308E72B2D}"/>
              </a:ext>
            </a:extLst>
          </p:cNvPr>
          <p:cNvSpPr/>
          <p:nvPr/>
        </p:nvSpPr>
        <p:spPr>
          <a:xfrm>
            <a:off x="5199733" y="3097660"/>
            <a:ext cx="1792534" cy="728982"/>
          </a:xfrm>
          <a:prstGeom prst="rect">
            <a:avLst/>
          </a:prstGeom>
        </p:spPr>
        <p:txBody>
          <a:bodyPr wrap="square">
            <a:spAutoFit/>
          </a:bodyPr>
          <a:lstStyle/>
          <a:p>
            <a:pPr>
              <a:lnSpc>
                <a:spcPct val="120000"/>
              </a:lnSpc>
            </a:pP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更好把握国内外形势发展变化</a:t>
            </a:r>
          </a:p>
        </p:txBody>
      </p:sp>
    </p:spTree>
    <p:extLst>
      <p:ext uri="{BB962C8B-B14F-4D97-AF65-F5344CB8AC3E}">
        <p14:creationId xmlns:p14="http://schemas.microsoft.com/office/powerpoint/2010/main" val="1985861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1450"/>
                            </p:stCondLst>
                            <p:childTnLst>
                              <p:par>
                                <p:cTn id="9" presetID="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par>
                          <p:cTn id="13" fill="hold">
                            <p:stCondLst>
                              <p:cond delay="1950"/>
                            </p:stCondLst>
                            <p:childTnLst>
                              <p:par>
                                <p:cTn id="14" presetID="10" presetClass="entr" presetSubtype="0" fill="hold" grpId="0" nodeType="afterEffect">
                                  <p:stCondLst>
                                    <p:cond delay="0"/>
                                  </p:stCondLst>
                                  <p:iterate type="wd">
                                    <p:tmPct val="10000"/>
                                  </p:iterate>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par>
                          <p:cTn id="17" fill="hold">
                            <p:stCondLst>
                              <p:cond delay="3200"/>
                            </p:stCondLst>
                            <p:childTnLst>
                              <p:par>
                                <p:cTn id="18" presetID="2" presetClass="entr" presetSubtype="4"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childTnLst>
                          </p:cTn>
                        </p:par>
                        <p:par>
                          <p:cTn id="22" fill="hold">
                            <p:stCondLst>
                              <p:cond delay="3700"/>
                            </p:stCondLst>
                            <p:childTnLst>
                              <p:par>
                                <p:cTn id="23" presetID="10" presetClass="entr" presetSubtype="0" fill="hold" grpId="0" nodeType="after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par>
                          <p:cTn id="26" fill="hold">
                            <p:stCondLst>
                              <p:cond delay="4650"/>
                            </p:stCondLst>
                            <p:childTnLst>
                              <p:par>
                                <p:cTn id="27" presetID="2" presetClass="entr" presetSubtype="4"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par>
                          <p:cTn id="31" fill="hold">
                            <p:stCondLst>
                              <p:cond delay="5150"/>
                            </p:stCondLst>
                            <p:childTnLst>
                              <p:par>
                                <p:cTn id="32" presetID="10" presetClass="entr" presetSubtype="0" fill="hold" grpId="0" nodeType="afterEffect">
                                  <p:stCondLst>
                                    <p:cond delay="0"/>
                                  </p:stCondLst>
                                  <p:iterate type="wd">
                                    <p:tmPct val="10000"/>
                                  </p:iterate>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par>
                          <p:cTn id="35" fill="hold">
                            <p:stCondLst>
                              <p:cond delay="5900"/>
                            </p:stCondLst>
                            <p:childTnLst>
                              <p:par>
                                <p:cTn id="36" presetID="2" presetClass="entr" presetSubtype="4"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additive="base">
                                        <p:cTn id="38" dur="500" fill="hold"/>
                                        <p:tgtEl>
                                          <p:spTgt spid="22"/>
                                        </p:tgtEl>
                                        <p:attrNameLst>
                                          <p:attrName>ppt_x</p:attrName>
                                        </p:attrNameLst>
                                      </p:cBhvr>
                                      <p:tavLst>
                                        <p:tav tm="0">
                                          <p:val>
                                            <p:strVal val="#ppt_x"/>
                                          </p:val>
                                        </p:tav>
                                        <p:tav tm="100000">
                                          <p:val>
                                            <p:strVal val="#ppt_x"/>
                                          </p:val>
                                        </p:tav>
                                      </p:tavLst>
                                    </p:anim>
                                    <p:anim calcmode="lin" valueType="num">
                                      <p:cBhvr additive="base">
                                        <p:cTn id="39" dur="500" fill="hold"/>
                                        <p:tgtEl>
                                          <p:spTgt spid="22"/>
                                        </p:tgtEl>
                                        <p:attrNameLst>
                                          <p:attrName>ppt_y</p:attrName>
                                        </p:attrNameLst>
                                      </p:cBhvr>
                                      <p:tavLst>
                                        <p:tav tm="0">
                                          <p:val>
                                            <p:strVal val="1+#ppt_h/2"/>
                                          </p:val>
                                        </p:tav>
                                        <p:tav tm="100000">
                                          <p:val>
                                            <p:strVal val="#ppt_y"/>
                                          </p:val>
                                        </p:tav>
                                      </p:tavLst>
                                    </p:anim>
                                  </p:childTnLst>
                                </p:cTn>
                              </p:par>
                            </p:childTnLst>
                          </p:cTn>
                        </p:par>
                        <p:par>
                          <p:cTn id="40" fill="hold">
                            <p:stCondLst>
                              <p:cond delay="6400"/>
                            </p:stCondLst>
                            <p:childTnLst>
                              <p:par>
                                <p:cTn id="41" presetID="10" presetClass="entr" presetSubtype="0" fill="hold" grpId="0" nodeType="afterEffect">
                                  <p:stCondLst>
                                    <p:cond delay="0"/>
                                  </p:stCondLst>
                                  <p:iterate type="wd">
                                    <p:tmPct val="10000"/>
                                  </p:iterate>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par>
                          <p:cTn id="44" fill="hold">
                            <p:stCondLst>
                              <p:cond delay="7250"/>
                            </p:stCondLst>
                            <p:childTnLst>
                              <p:par>
                                <p:cTn id="45" presetID="2" presetClass="entr" presetSubtype="4"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ppt_x"/>
                                          </p:val>
                                        </p:tav>
                                        <p:tav tm="100000">
                                          <p:val>
                                            <p:strVal val="#ppt_x"/>
                                          </p:val>
                                        </p:tav>
                                      </p:tavLst>
                                    </p:anim>
                                    <p:anim calcmode="lin" valueType="num">
                                      <p:cBhvr additive="base">
                                        <p:cTn id="48" dur="500" fill="hold"/>
                                        <p:tgtEl>
                                          <p:spTgt spid="25"/>
                                        </p:tgtEl>
                                        <p:attrNameLst>
                                          <p:attrName>ppt_y</p:attrName>
                                        </p:attrNameLst>
                                      </p:cBhvr>
                                      <p:tavLst>
                                        <p:tav tm="0">
                                          <p:val>
                                            <p:strVal val="1+#ppt_h/2"/>
                                          </p:val>
                                        </p:tav>
                                        <p:tav tm="100000">
                                          <p:val>
                                            <p:strVal val="#ppt_y"/>
                                          </p:val>
                                        </p:tav>
                                      </p:tavLst>
                                    </p:anim>
                                  </p:childTnLst>
                                </p:cTn>
                              </p:par>
                            </p:childTnLst>
                          </p:cTn>
                        </p:par>
                        <p:par>
                          <p:cTn id="49" fill="hold">
                            <p:stCondLst>
                              <p:cond delay="7750"/>
                            </p:stCondLst>
                            <p:childTnLst>
                              <p:par>
                                <p:cTn id="50" presetID="10" presetClass="entr" presetSubtype="0" fill="hold" grpId="0" nodeType="afterEffect">
                                  <p:stCondLst>
                                    <p:cond delay="0"/>
                                  </p:stCondLst>
                                  <p:iterate type="wd">
                                    <p:tmPct val="10000"/>
                                  </p:iterate>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8" grpId="0"/>
      <p:bldP spid="29" grpId="0"/>
      <p:bldP spid="30" grpId="0"/>
      <p:bldP spid="31" grpId="0"/>
      <p:bldP spid="3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sp>
        <p:nvSpPr>
          <p:cNvPr id="43" name="ïSliďe">
            <a:extLst>
              <a:ext uri="{FF2B5EF4-FFF2-40B4-BE49-F238E27FC236}">
                <a16:creationId xmlns:a16="http://schemas.microsoft.com/office/drawing/2014/main" xmlns="" id="{A7A6A8CC-848D-408F-B722-2A5AEA21A84C}"/>
              </a:ext>
            </a:extLst>
          </p:cNvPr>
          <p:cNvSpPr/>
          <p:nvPr/>
        </p:nvSpPr>
        <p:spPr>
          <a:xfrm>
            <a:off x="1313522" y="5212308"/>
            <a:ext cx="9564955" cy="849059"/>
          </a:xfrm>
          <a:prstGeom prst="snip2DiagRect">
            <a:avLst/>
          </a:prstGeom>
          <a:solidFill>
            <a:srgbClr val="C00000"/>
          </a:solidFill>
          <a:ln w="38100" cmpd="sng">
            <a:solidFill>
              <a:schemeClr val="bg1"/>
            </a:solidFill>
          </a:ln>
          <a:effectLst>
            <a:outerShdw blurRad="76200" dir="13500000" sy="23000" kx="1200000" algn="b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wrap="square" lIns="91440" tIns="45720" rIns="91440" bIns="45720" anchor="ctr">
            <a:normAutofit/>
          </a:bodyPr>
          <a:lstStyle/>
          <a:p>
            <a:pPr algn="ctr"/>
            <a:endParaRPr lang="en-US" altLang="zh-CN" sz="2000" b="1" i="1" dirty="0">
              <a:solidFill>
                <a:schemeClr val="bg1"/>
              </a:solidFill>
            </a:endParaRPr>
          </a:p>
          <a:p>
            <a:pPr algn="ctr"/>
            <a:endParaRPr lang="en-US" altLang="zh-CN" sz="2000" b="1" i="1" dirty="0">
              <a:solidFill>
                <a:schemeClr val="bg1"/>
              </a:solidFill>
            </a:endParaRPr>
          </a:p>
          <a:p>
            <a:pPr algn="ctr"/>
            <a:endParaRPr lang="en-US" altLang="zh-CN" sz="2000" b="1" i="1" dirty="0">
              <a:solidFill>
                <a:schemeClr val="bg1"/>
              </a:solidFill>
            </a:endParaRPr>
          </a:p>
        </p:txBody>
      </p:sp>
      <p:sp>
        <p:nvSpPr>
          <p:cNvPr id="79" name="矩形 78">
            <a:extLst>
              <a:ext uri="{FF2B5EF4-FFF2-40B4-BE49-F238E27FC236}">
                <a16:creationId xmlns:a16="http://schemas.microsoft.com/office/drawing/2014/main" xmlns="" id="{DCE3DCEA-D620-466A-B185-63751D6CAA82}"/>
              </a:ext>
            </a:extLst>
          </p:cNvPr>
          <p:cNvSpPr/>
          <p:nvPr/>
        </p:nvSpPr>
        <p:spPr>
          <a:xfrm>
            <a:off x="-250371" y="1998341"/>
            <a:ext cx="12670971" cy="2728981"/>
          </a:xfrm>
          <a:prstGeom prst="rect">
            <a:avLst/>
          </a:prstGeom>
          <a:solidFill>
            <a:schemeClr val="bg1"/>
          </a:solidFill>
          <a:ln w="0" cap="flat" cmpd="sng" algn="ctr">
            <a:noFill/>
            <a:prstDash val="solid"/>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5">
            <a:extLst>
              <a:ext uri="{FF2B5EF4-FFF2-40B4-BE49-F238E27FC236}">
                <a16:creationId xmlns:a16="http://schemas.microsoft.com/office/drawing/2014/main" xmlns="" id="{6691B4B5-7BCA-45EC-AD9C-E0D08D5827FA}"/>
              </a:ext>
            </a:extLst>
          </p:cNvPr>
          <p:cNvSpPr txBox="1"/>
          <p:nvPr/>
        </p:nvSpPr>
        <p:spPr>
          <a:xfrm>
            <a:off x="1117701" y="556249"/>
            <a:ext cx="9974886" cy="978729"/>
          </a:xfrm>
          <a:prstGeom prst="rect">
            <a:avLst/>
          </a:prstGeom>
          <a:noFill/>
          <a:ln>
            <a:noFill/>
          </a:ln>
        </p:spPr>
        <p:txBody>
          <a:bodyPr vert="horz" wrap="square" rtlCol="0">
            <a:spAutoFit/>
          </a:bodyPr>
          <a:lstStyle>
            <a:defPPr>
              <a:defRPr lang="zh-CN"/>
            </a:defPPr>
            <a:lvl1pPr algn="ctr" fontAlgn="base">
              <a:lnSpc>
                <a:spcPct val="150000"/>
              </a:lnSpc>
              <a:spcBef>
                <a:spcPct val="0"/>
              </a:spcBef>
              <a:spcAft>
                <a:spcPct val="0"/>
              </a:spcAft>
              <a:defRPr sz="2400" b="1" kern="0" spc="120">
                <a:solidFill>
                  <a:schemeClr val="tx1">
                    <a:lumMod val="85000"/>
                    <a:lumOff val="15000"/>
                  </a:schemeClr>
                </a:solidFill>
                <a:latin typeface="微软雅黑" panose="020B0503020204020204" pitchFamily="34" charset="-122"/>
                <a:ea typeface="微软雅黑" panose="020B0503020204020204" pitchFamily="34" charset="-122"/>
                <a:sym typeface="Helvetica" panose="020B0604020202020204" pitchFamily="34" charset="0"/>
              </a:defRPr>
            </a:lvl1pPr>
            <a:lvl2pPr marL="227013" indent="230188"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455613" indent="458788"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684213" indent="687388"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912813" indent="915988"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nSpc>
                <a:spcPct val="120000"/>
              </a:lnSpc>
            </a:pPr>
            <a:r>
              <a:rPr lang="en-US" altLang="zh-CN" dirty="0"/>
              <a:t>2. </a:t>
            </a:r>
            <a:r>
              <a:rPr lang="zh-CN" altLang="en-US" dirty="0"/>
              <a:t>全面学习贯彻</a:t>
            </a:r>
            <a:r>
              <a:rPr lang="zh-CN" altLang="en-US" dirty="0">
                <a:solidFill>
                  <a:srgbClr val="C00000"/>
                </a:solidFill>
              </a:rPr>
              <a:t>习近平新时代中国特色社会主义思想</a:t>
            </a:r>
            <a:r>
              <a:rPr lang="zh-CN" altLang="en-US" dirty="0"/>
              <a:t>，不断提高</a:t>
            </a:r>
            <a:endParaRPr lang="en-US" altLang="zh-CN" dirty="0"/>
          </a:p>
          <a:p>
            <a:pPr>
              <a:lnSpc>
                <a:spcPct val="120000"/>
              </a:lnSpc>
            </a:pPr>
            <a:r>
              <a:rPr lang="zh-CN" altLang="en-US" dirty="0"/>
              <a:t>全党马克思主义理论水平</a:t>
            </a:r>
          </a:p>
        </p:txBody>
      </p:sp>
      <p:grpSp>
        <p:nvGrpSpPr>
          <p:cNvPr id="2" name="组合 1"/>
          <p:cNvGrpSpPr/>
          <p:nvPr/>
        </p:nvGrpSpPr>
        <p:grpSpPr>
          <a:xfrm>
            <a:off x="4246213" y="1998341"/>
            <a:ext cx="3699573" cy="2732711"/>
            <a:chOff x="4246213" y="2150745"/>
            <a:chExt cx="3699573" cy="2732711"/>
          </a:xfrm>
        </p:grpSpPr>
        <p:sp>
          <p:nvSpPr>
            <p:cNvPr id="56" name="ïšļiḍé">
              <a:extLst>
                <a:ext uri="{FF2B5EF4-FFF2-40B4-BE49-F238E27FC236}">
                  <a16:creationId xmlns:a16="http://schemas.microsoft.com/office/drawing/2014/main" xmlns="" id="{1895C70F-ADE7-4D0A-A8E6-E8B154B2A881}"/>
                </a:ext>
              </a:extLst>
            </p:cNvPr>
            <p:cNvSpPr/>
            <p:nvPr/>
          </p:nvSpPr>
          <p:spPr bwMode="auto">
            <a:xfrm>
              <a:off x="6797364" y="2164424"/>
              <a:ext cx="352548" cy="208296"/>
            </a:xfrm>
            <a:custGeom>
              <a:avLst/>
              <a:gdLst>
                <a:gd name="T0" fmla="*/ 110 w 256"/>
                <a:gd name="T1" fmla="*/ 151 h 151"/>
                <a:gd name="T2" fmla="*/ 130 w 256"/>
                <a:gd name="T3" fmla="*/ 126 h 151"/>
                <a:gd name="T4" fmla="*/ 256 w 256"/>
                <a:gd name="T5" fmla="*/ 0 h 151"/>
                <a:gd name="T6" fmla="*/ 117 w 256"/>
                <a:gd name="T7" fmla="*/ 0 h 151"/>
                <a:gd name="T8" fmla="*/ 60 w 256"/>
                <a:gd name="T9" fmla="*/ 57 h 151"/>
                <a:gd name="T10" fmla="*/ 0 w 256"/>
                <a:gd name="T11" fmla="*/ 151 h 151"/>
                <a:gd name="T12" fmla="*/ 56 w 256"/>
                <a:gd name="T13" fmla="*/ 146 h 151"/>
                <a:gd name="T14" fmla="*/ 110 w 256"/>
                <a:gd name="T15" fmla="*/ 151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6" h="151">
                  <a:moveTo>
                    <a:pt x="110" y="151"/>
                  </a:moveTo>
                  <a:cubicBezTo>
                    <a:pt x="116" y="142"/>
                    <a:pt x="122" y="134"/>
                    <a:pt x="130" y="126"/>
                  </a:cubicBezTo>
                  <a:cubicBezTo>
                    <a:pt x="256" y="0"/>
                    <a:pt x="256" y="0"/>
                    <a:pt x="256" y="0"/>
                  </a:cubicBezTo>
                  <a:cubicBezTo>
                    <a:pt x="117" y="0"/>
                    <a:pt x="117" y="0"/>
                    <a:pt x="117" y="0"/>
                  </a:cubicBezTo>
                  <a:cubicBezTo>
                    <a:pt x="60" y="57"/>
                    <a:pt x="60" y="57"/>
                    <a:pt x="60" y="57"/>
                  </a:cubicBezTo>
                  <a:cubicBezTo>
                    <a:pt x="32" y="84"/>
                    <a:pt x="13" y="117"/>
                    <a:pt x="0" y="151"/>
                  </a:cubicBezTo>
                  <a:cubicBezTo>
                    <a:pt x="18" y="148"/>
                    <a:pt x="37" y="146"/>
                    <a:pt x="56" y="146"/>
                  </a:cubicBezTo>
                  <a:cubicBezTo>
                    <a:pt x="74" y="146"/>
                    <a:pt x="92" y="148"/>
                    <a:pt x="110" y="151"/>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normAutofit fontScale="70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sz="1350"/>
            </a:p>
          </p:txBody>
        </p:sp>
        <p:sp>
          <p:nvSpPr>
            <p:cNvPr id="57" name="í$ļíďè">
              <a:extLst>
                <a:ext uri="{FF2B5EF4-FFF2-40B4-BE49-F238E27FC236}">
                  <a16:creationId xmlns:a16="http://schemas.microsoft.com/office/drawing/2014/main" xmlns="" id="{5DE6F67E-5724-41AE-8552-689A103F0B26}"/>
                </a:ext>
              </a:extLst>
            </p:cNvPr>
            <p:cNvSpPr/>
            <p:nvPr/>
          </p:nvSpPr>
          <p:spPr bwMode="auto">
            <a:xfrm>
              <a:off x="6789281" y="2150745"/>
              <a:ext cx="1156505" cy="720640"/>
            </a:xfrm>
            <a:custGeom>
              <a:avLst/>
              <a:gdLst>
                <a:gd name="T0" fmla="*/ 354 w 840"/>
                <a:gd name="T1" fmla="*/ 354 h 523"/>
                <a:gd name="T2" fmla="*/ 136 w 840"/>
                <a:gd name="T3" fmla="*/ 354 h 523"/>
                <a:gd name="T4" fmla="*/ 101 w 840"/>
                <a:gd name="T5" fmla="*/ 300 h 523"/>
                <a:gd name="T6" fmla="*/ 62 w 840"/>
                <a:gd name="T7" fmla="*/ 294 h 523"/>
                <a:gd name="T8" fmla="*/ 0 w 840"/>
                <a:gd name="T9" fmla="*/ 309 h 523"/>
                <a:gd name="T10" fmla="*/ 66 w 840"/>
                <a:gd name="T11" fmla="*/ 424 h 523"/>
                <a:gd name="T12" fmla="*/ 424 w 840"/>
                <a:gd name="T13" fmla="*/ 424 h 523"/>
                <a:gd name="T14" fmla="*/ 840 w 840"/>
                <a:gd name="T15" fmla="*/ 6 h 523"/>
                <a:gd name="T16" fmla="*/ 710 w 840"/>
                <a:gd name="T17" fmla="*/ 0 h 523"/>
                <a:gd name="T18" fmla="*/ 354 w 840"/>
                <a:gd name="T19" fmla="*/ 354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0" h="523">
                  <a:moveTo>
                    <a:pt x="354" y="354"/>
                  </a:moveTo>
                  <a:cubicBezTo>
                    <a:pt x="294" y="415"/>
                    <a:pt x="196" y="415"/>
                    <a:pt x="136" y="354"/>
                  </a:cubicBezTo>
                  <a:cubicBezTo>
                    <a:pt x="120" y="338"/>
                    <a:pt x="108" y="320"/>
                    <a:pt x="101" y="300"/>
                  </a:cubicBezTo>
                  <a:cubicBezTo>
                    <a:pt x="88" y="296"/>
                    <a:pt x="75" y="294"/>
                    <a:pt x="62" y="294"/>
                  </a:cubicBezTo>
                  <a:cubicBezTo>
                    <a:pt x="40" y="294"/>
                    <a:pt x="19" y="299"/>
                    <a:pt x="0" y="309"/>
                  </a:cubicBezTo>
                  <a:cubicBezTo>
                    <a:pt x="11" y="351"/>
                    <a:pt x="33" y="391"/>
                    <a:pt x="66" y="424"/>
                  </a:cubicBezTo>
                  <a:cubicBezTo>
                    <a:pt x="165" y="523"/>
                    <a:pt x="325" y="523"/>
                    <a:pt x="424" y="424"/>
                  </a:cubicBezTo>
                  <a:cubicBezTo>
                    <a:pt x="840" y="6"/>
                    <a:pt x="840" y="6"/>
                    <a:pt x="840" y="6"/>
                  </a:cubicBezTo>
                  <a:cubicBezTo>
                    <a:pt x="710" y="0"/>
                    <a:pt x="710" y="0"/>
                    <a:pt x="710" y="0"/>
                  </a:cubicBezTo>
                  <a:lnTo>
                    <a:pt x="354" y="354"/>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norm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sz="1350"/>
            </a:p>
          </p:txBody>
        </p:sp>
        <p:sp>
          <p:nvSpPr>
            <p:cNvPr id="58" name="îṡḷíḋè">
              <a:extLst>
                <a:ext uri="{FF2B5EF4-FFF2-40B4-BE49-F238E27FC236}">
                  <a16:creationId xmlns:a16="http://schemas.microsoft.com/office/drawing/2014/main" xmlns="" id="{A16273ED-8C9C-4329-B964-727D6F92B738}"/>
                </a:ext>
              </a:extLst>
            </p:cNvPr>
            <p:cNvSpPr/>
            <p:nvPr/>
          </p:nvSpPr>
          <p:spPr bwMode="auto">
            <a:xfrm>
              <a:off x="5051414" y="3690887"/>
              <a:ext cx="478147" cy="428405"/>
            </a:xfrm>
            <a:custGeom>
              <a:avLst/>
              <a:gdLst>
                <a:gd name="T0" fmla="*/ 110 w 347"/>
                <a:gd name="T1" fmla="*/ 310 h 311"/>
                <a:gd name="T2" fmla="*/ 129 w 347"/>
                <a:gd name="T3" fmla="*/ 287 h 311"/>
                <a:gd name="T4" fmla="*/ 347 w 347"/>
                <a:gd name="T5" fmla="*/ 69 h 311"/>
                <a:gd name="T6" fmla="*/ 328 w 347"/>
                <a:gd name="T7" fmla="*/ 51 h 311"/>
                <a:gd name="T8" fmla="*/ 337 w 347"/>
                <a:gd name="T9" fmla="*/ 45 h 311"/>
                <a:gd name="T10" fmla="*/ 337 w 347"/>
                <a:gd name="T11" fmla="*/ 11 h 311"/>
                <a:gd name="T12" fmla="*/ 302 w 347"/>
                <a:gd name="T13" fmla="*/ 11 h 311"/>
                <a:gd name="T14" fmla="*/ 297 w 347"/>
                <a:gd name="T15" fmla="*/ 19 h 311"/>
                <a:gd name="T16" fmla="*/ 277 w 347"/>
                <a:gd name="T17" fmla="*/ 0 h 311"/>
                <a:gd name="T18" fmla="*/ 60 w 347"/>
                <a:gd name="T19" fmla="*/ 217 h 311"/>
                <a:gd name="T20" fmla="*/ 0 w 347"/>
                <a:gd name="T21" fmla="*/ 311 h 311"/>
                <a:gd name="T22" fmla="*/ 110 w 347"/>
                <a:gd name="T23" fmla="*/ 310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7" h="311">
                  <a:moveTo>
                    <a:pt x="110" y="310"/>
                  </a:moveTo>
                  <a:cubicBezTo>
                    <a:pt x="116" y="302"/>
                    <a:pt x="122" y="294"/>
                    <a:pt x="129" y="287"/>
                  </a:cubicBezTo>
                  <a:cubicBezTo>
                    <a:pt x="347" y="69"/>
                    <a:pt x="347" y="69"/>
                    <a:pt x="347" y="69"/>
                  </a:cubicBezTo>
                  <a:cubicBezTo>
                    <a:pt x="328" y="51"/>
                    <a:pt x="328" y="51"/>
                    <a:pt x="328" y="51"/>
                  </a:cubicBezTo>
                  <a:cubicBezTo>
                    <a:pt x="331" y="49"/>
                    <a:pt x="334" y="48"/>
                    <a:pt x="337" y="45"/>
                  </a:cubicBezTo>
                  <a:cubicBezTo>
                    <a:pt x="346" y="36"/>
                    <a:pt x="346" y="20"/>
                    <a:pt x="337" y="11"/>
                  </a:cubicBezTo>
                  <a:cubicBezTo>
                    <a:pt x="327" y="1"/>
                    <a:pt x="312" y="1"/>
                    <a:pt x="302" y="11"/>
                  </a:cubicBezTo>
                  <a:cubicBezTo>
                    <a:pt x="300" y="13"/>
                    <a:pt x="298" y="16"/>
                    <a:pt x="297" y="19"/>
                  </a:cubicBezTo>
                  <a:cubicBezTo>
                    <a:pt x="277" y="0"/>
                    <a:pt x="277" y="0"/>
                    <a:pt x="277" y="0"/>
                  </a:cubicBezTo>
                  <a:cubicBezTo>
                    <a:pt x="60" y="217"/>
                    <a:pt x="60" y="217"/>
                    <a:pt x="60" y="217"/>
                  </a:cubicBezTo>
                  <a:cubicBezTo>
                    <a:pt x="32" y="244"/>
                    <a:pt x="12" y="277"/>
                    <a:pt x="0" y="311"/>
                  </a:cubicBezTo>
                  <a:cubicBezTo>
                    <a:pt x="36" y="303"/>
                    <a:pt x="74" y="303"/>
                    <a:pt x="110" y="310"/>
                  </a:cubicBezTo>
                  <a:close/>
                </a:path>
              </a:pathLst>
            </a:custGeom>
            <a:solidFill>
              <a:srgbClr val="C00000"/>
            </a:solidFill>
            <a:ln>
              <a:noFill/>
            </a:ln>
          </p:spPr>
          <p:txBody>
            <a:bodyPr vert="horz" wrap="square" lIns="91440" tIns="45720" rIns="91440" bIns="45720" numCol="1" anchor="t" anchorCtr="0" compatLnSpc="1">
              <a:prstTxWarp prst="textNoShape">
                <a:avLst/>
              </a:prstTxWarp>
              <a:norm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sz="1350"/>
            </a:p>
          </p:txBody>
        </p:sp>
        <p:sp>
          <p:nvSpPr>
            <p:cNvPr id="59" name="ïṩļíḍé">
              <a:extLst>
                <a:ext uri="{FF2B5EF4-FFF2-40B4-BE49-F238E27FC236}">
                  <a16:creationId xmlns:a16="http://schemas.microsoft.com/office/drawing/2014/main" xmlns="" id="{B698A079-BF8E-473D-869A-B8E7469DAFC3}"/>
                </a:ext>
              </a:extLst>
            </p:cNvPr>
            <p:cNvSpPr/>
            <p:nvPr/>
          </p:nvSpPr>
          <p:spPr bwMode="auto">
            <a:xfrm>
              <a:off x="5043331" y="4070793"/>
              <a:ext cx="897847" cy="547164"/>
            </a:xfrm>
            <a:custGeom>
              <a:avLst/>
              <a:gdLst>
                <a:gd name="T0" fmla="*/ 641 w 652"/>
                <a:gd name="T1" fmla="*/ 59 h 397"/>
                <a:gd name="T2" fmla="*/ 595 w 652"/>
                <a:gd name="T3" fmla="*/ 56 h 397"/>
                <a:gd name="T4" fmla="*/ 593 w 652"/>
                <a:gd name="T5" fmla="*/ 11 h 397"/>
                <a:gd name="T6" fmla="*/ 582 w 652"/>
                <a:gd name="T7" fmla="*/ 0 h 397"/>
                <a:gd name="T8" fmla="*/ 354 w 652"/>
                <a:gd name="T9" fmla="*/ 229 h 397"/>
                <a:gd name="T10" fmla="*/ 135 w 652"/>
                <a:gd name="T11" fmla="*/ 229 h 397"/>
                <a:gd name="T12" fmla="*/ 99 w 652"/>
                <a:gd name="T13" fmla="*/ 172 h 397"/>
                <a:gd name="T14" fmla="*/ 63 w 652"/>
                <a:gd name="T15" fmla="*/ 167 h 397"/>
                <a:gd name="T16" fmla="*/ 0 w 652"/>
                <a:gd name="T17" fmla="*/ 183 h 397"/>
                <a:gd name="T18" fmla="*/ 66 w 652"/>
                <a:gd name="T19" fmla="*/ 299 h 397"/>
                <a:gd name="T20" fmla="*/ 423 w 652"/>
                <a:gd name="T21" fmla="*/ 299 h 397"/>
                <a:gd name="T22" fmla="*/ 652 w 652"/>
                <a:gd name="T23" fmla="*/ 70 h 397"/>
                <a:gd name="T24" fmla="*/ 641 w 652"/>
                <a:gd name="T25" fmla="*/ 5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2" h="397">
                  <a:moveTo>
                    <a:pt x="641" y="59"/>
                  </a:moveTo>
                  <a:cubicBezTo>
                    <a:pt x="627" y="70"/>
                    <a:pt x="608" y="69"/>
                    <a:pt x="595" y="56"/>
                  </a:cubicBezTo>
                  <a:cubicBezTo>
                    <a:pt x="583" y="44"/>
                    <a:pt x="582" y="24"/>
                    <a:pt x="593" y="11"/>
                  </a:cubicBezTo>
                  <a:cubicBezTo>
                    <a:pt x="582" y="0"/>
                    <a:pt x="582" y="0"/>
                    <a:pt x="582" y="0"/>
                  </a:cubicBezTo>
                  <a:cubicBezTo>
                    <a:pt x="354" y="229"/>
                    <a:pt x="354" y="229"/>
                    <a:pt x="354" y="229"/>
                  </a:cubicBezTo>
                  <a:cubicBezTo>
                    <a:pt x="293" y="289"/>
                    <a:pt x="196" y="289"/>
                    <a:pt x="135" y="229"/>
                  </a:cubicBezTo>
                  <a:cubicBezTo>
                    <a:pt x="119" y="212"/>
                    <a:pt x="107" y="193"/>
                    <a:pt x="99" y="172"/>
                  </a:cubicBezTo>
                  <a:cubicBezTo>
                    <a:pt x="88" y="169"/>
                    <a:pt x="75" y="167"/>
                    <a:pt x="63" y="167"/>
                  </a:cubicBezTo>
                  <a:cubicBezTo>
                    <a:pt x="40" y="167"/>
                    <a:pt x="19" y="173"/>
                    <a:pt x="0" y="183"/>
                  </a:cubicBezTo>
                  <a:cubicBezTo>
                    <a:pt x="10" y="225"/>
                    <a:pt x="32" y="266"/>
                    <a:pt x="66" y="299"/>
                  </a:cubicBezTo>
                  <a:cubicBezTo>
                    <a:pt x="164" y="397"/>
                    <a:pt x="325" y="397"/>
                    <a:pt x="423" y="299"/>
                  </a:cubicBezTo>
                  <a:cubicBezTo>
                    <a:pt x="652" y="70"/>
                    <a:pt x="652" y="70"/>
                    <a:pt x="652" y="70"/>
                  </a:cubicBezTo>
                  <a:lnTo>
                    <a:pt x="641" y="59"/>
                  </a:lnTo>
                  <a:close/>
                </a:path>
              </a:pathLst>
            </a:custGeom>
            <a:solidFill>
              <a:srgbClr val="C00000"/>
            </a:solidFill>
            <a:ln>
              <a:noFill/>
            </a:ln>
          </p:spPr>
          <p:txBody>
            <a:bodyPr vert="horz" wrap="square" lIns="91440" tIns="45720" rIns="91440" bIns="45720" numCol="1" anchor="t" anchorCtr="0" compatLnSpc="1">
              <a:prstTxWarp prst="textNoShape">
                <a:avLst/>
              </a:prstTxWarp>
              <a:norm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sz="1350"/>
            </a:p>
          </p:txBody>
        </p:sp>
        <p:sp>
          <p:nvSpPr>
            <p:cNvPr id="60" name="iS1îḍé">
              <a:extLst>
                <a:ext uri="{FF2B5EF4-FFF2-40B4-BE49-F238E27FC236}">
                  <a16:creationId xmlns:a16="http://schemas.microsoft.com/office/drawing/2014/main" xmlns="" id="{52F335A7-ABE0-4EA1-AFD4-D3BE2B3C28ED}"/>
                </a:ext>
              </a:extLst>
            </p:cNvPr>
            <p:cNvSpPr/>
            <p:nvPr/>
          </p:nvSpPr>
          <p:spPr bwMode="auto">
            <a:xfrm>
              <a:off x="5138463" y="3718246"/>
              <a:ext cx="309645" cy="310267"/>
            </a:xfrm>
            <a:custGeom>
              <a:avLst/>
              <a:gdLst>
                <a:gd name="T0" fmla="*/ 460 w 498"/>
                <a:gd name="T1" fmla="*/ 0 h 499"/>
                <a:gd name="T2" fmla="*/ 0 w 498"/>
                <a:gd name="T3" fmla="*/ 461 h 499"/>
                <a:gd name="T4" fmla="*/ 38 w 498"/>
                <a:gd name="T5" fmla="*/ 499 h 499"/>
                <a:gd name="T6" fmla="*/ 498 w 498"/>
                <a:gd name="T7" fmla="*/ 38 h 499"/>
                <a:gd name="T8" fmla="*/ 460 w 498"/>
                <a:gd name="T9" fmla="*/ 0 h 499"/>
              </a:gdLst>
              <a:ahLst/>
              <a:cxnLst>
                <a:cxn ang="0">
                  <a:pos x="T0" y="T1"/>
                </a:cxn>
                <a:cxn ang="0">
                  <a:pos x="T2" y="T3"/>
                </a:cxn>
                <a:cxn ang="0">
                  <a:pos x="T4" y="T5"/>
                </a:cxn>
                <a:cxn ang="0">
                  <a:pos x="T6" y="T7"/>
                </a:cxn>
                <a:cxn ang="0">
                  <a:pos x="T8" y="T9"/>
                </a:cxn>
              </a:cxnLst>
              <a:rect l="0" t="0" r="r" b="b"/>
              <a:pathLst>
                <a:path w="498" h="499">
                  <a:moveTo>
                    <a:pt x="460" y="0"/>
                  </a:moveTo>
                  <a:lnTo>
                    <a:pt x="0" y="461"/>
                  </a:lnTo>
                  <a:lnTo>
                    <a:pt x="38" y="499"/>
                  </a:lnTo>
                  <a:lnTo>
                    <a:pt x="498" y="38"/>
                  </a:lnTo>
                  <a:lnTo>
                    <a:pt x="460" y="0"/>
                  </a:lnTo>
                  <a:close/>
                </a:path>
              </a:pathLst>
            </a:custGeom>
            <a:solidFill>
              <a:srgbClr val="FFD5D5"/>
            </a:solidFill>
            <a:ln>
              <a:noFill/>
            </a:ln>
          </p:spPr>
          <p:txBody>
            <a:bodyPr vert="horz" wrap="square" lIns="91440" tIns="45720" rIns="91440" bIns="45720" numCol="1" anchor="t" anchorCtr="0" compatLnSpc="1">
              <a:prstTxWarp prst="textNoShape">
                <a:avLst/>
              </a:prstTxWarp>
              <a:norm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sz="1350"/>
            </a:p>
          </p:txBody>
        </p:sp>
        <p:sp>
          <p:nvSpPr>
            <p:cNvPr id="61" name="iṡlíḑe">
              <a:extLst>
                <a:ext uri="{FF2B5EF4-FFF2-40B4-BE49-F238E27FC236}">
                  <a16:creationId xmlns:a16="http://schemas.microsoft.com/office/drawing/2014/main" xmlns="" id="{3DA0EC3E-EA4A-46E3-965F-1A2A6F1BA56A}"/>
                </a:ext>
              </a:extLst>
            </p:cNvPr>
            <p:cNvSpPr/>
            <p:nvPr/>
          </p:nvSpPr>
          <p:spPr bwMode="auto">
            <a:xfrm>
              <a:off x="5535156" y="4114939"/>
              <a:ext cx="308401" cy="310267"/>
            </a:xfrm>
            <a:custGeom>
              <a:avLst/>
              <a:gdLst>
                <a:gd name="T0" fmla="*/ 460 w 496"/>
                <a:gd name="T1" fmla="*/ 0 h 499"/>
                <a:gd name="T2" fmla="*/ 0 w 496"/>
                <a:gd name="T3" fmla="*/ 461 h 499"/>
                <a:gd name="T4" fmla="*/ 35 w 496"/>
                <a:gd name="T5" fmla="*/ 499 h 499"/>
                <a:gd name="T6" fmla="*/ 496 w 496"/>
                <a:gd name="T7" fmla="*/ 38 h 499"/>
                <a:gd name="T8" fmla="*/ 460 w 496"/>
                <a:gd name="T9" fmla="*/ 0 h 499"/>
              </a:gdLst>
              <a:ahLst/>
              <a:cxnLst>
                <a:cxn ang="0">
                  <a:pos x="T0" y="T1"/>
                </a:cxn>
                <a:cxn ang="0">
                  <a:pos x="T2" y="T3"/>
                </a:cxn>
                <a:cxn ang="0">
                  <a:pos x="T4" y="T5"/>
                </a:cxn>
                <a:cxn ang="0">
                  <a:pos x="T6" y="T7"/>
                </a:cxn>
                <a:cxn ang="0">
                  <a:pos x="T8" y="T9"/>
                </a:cxn>
              </a:cxnLst>
              <a:rect l="0" t="0" r="r" b="b"/>
              <a:pathLst>
                <a:path w="496" h="499">
                  <a:moveTo>
                    <a:pt x="460" y="0"/>
                  </a:moveTo>
                  <a:lnTo>
                    <a:pt x="0" y="461"/>
                  </a:lnTo>
                  <a:lnTo>
                    <a:pt x="35" y="499"/>
                  </a:lnTo>
                  <a:lnTo>
                    <a:pt x="496" y="38"/>
                  </a:lnTo>
                  <a:lnTo>
                    <a:pt x="460" y="0"/>
                  </a:lnTo>
                  <a:close/>
                </a:path>
              </a:pathLst>
            </a:custGeom>
            <a:solidFill>
              <a:srgbClr val="FFD5D5"/>
            </a:solidFill>
            <a:ln>
              <a:noFill/>
            </a:ln>
          </p:spPr>
          <p:txBody>
            <a:bodyPr vert="horz" wrap="square" lIns="91440" tIns="45720" rIns="91440" bIns="45720" numCol="1" anchor="t" anchorCtr="0" compatLnSpc="1">
              <a:prstTxWarp prst="textNoShape">
                <a:avLst/>
              </a:prstTxWarp>
              <a:norm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sz="1350"/>
            </a:p>
          </p:txBody>
        </p:sp>
        <p:sp>
          <p:nvSpPr>
            <p:cNvPr id="62" name="íṥlïḍe">
              <a:extLst>
                <a:ext uri="{FF2B5EF4-FFF2-40B4-BE49-F238E27FC236}">
                  <a16:creationId xmlns:a16="http://schemas.microsoft.com/office/drawing/2014/main" xmlns="" id="{87CCB702-8636-4066-AD96-B3E989D04438}"/>
                </a:ext>
              </a:extLst>
            </p:cNvPr>
            <p:cNvSpPr/>
            <p:nvPr/>
          </p:nvSpPr>
          <p:spPr bwMode="auto">
            <a:xfrm>
              <a:off x="5446865" y="3232016"/>
              <a:ext cx="892250" cy="921474"/>
            </a:xfrm>
            <a:custGeom>
              <a:avLst/>
              <a:gdLst>
                <a:gd name="T0" fmla="*/ 512 w 648"/>
                <a:gd name="T1" fmla="*/ 168 h 669"/>
                <a:gd name="T2" fmla="*/ 548 w 648"/>
                <a:gd name="T3" fmla="*/ 225 h 669"/>
                <a:gd name="T4" fmla="*/ 648 w 648"/>
                <a:gd name="T5" fmla="*/ 214 h 669"/>
                <a:gd name="T6" fmla="*/ 582 w 648"/>
                <a:gd name="T7" fmla="*/ 98 h 669"/>
                <a:gd name="T8" fmla="*/ 224 w 648"/>
                <a:gd name="T9" fmla="*/ 98 h 669"/>
                <a:gd name="T10" fmla="*/ 0 w 648"/>
                <a:gd name="T11" fmla="*/ 323 h 669"/>
                <a:gd name="T12" fmla="*/ 11 w 648"/>
                <a:gd name="T13" fmla="*/ 334 h 669"/>
                <a:gd name="T14" fmla="*/ 57 w 648"/>
                <a:gd name="T15" fmla="*/ 337 h 669"/>
                <a:gd name="T16" fmla="*/ 59 w 648"/>
                <a:gd name="T17" fmla="*/ 382 h 669"/>
                <a:gd name="T18" fmla="*/ 70 w 648"/>
                <a:gd name="T19" fmla="*/ 393 h 669"/>
                <a:gd name="T20" fmla="*/ 294 w 648"/>
                <a:gd name="T21" fmla="*/ 168 h 669"/>
                <a:gd name="T22" fmla="*/ 512 w 648"/>
                <a:gd name="T23" fmla="*/ 168 h 669"/>
                <a:gd name="T24" fmla="*/ 532 w 648"/>
                <a:gd name="T25" fmla="*/ 363 h 669"/>
                <a:gd name="T26" fmla="*/ 512 w 648"/>
                <a:gd name="T27" fmla="*/ 386 h 669"/>
                <a:gd name="T28" fmla="*/ 299 w 648"/>
                <a:gd name="T29" fmla="*/ 600 h 669"/>
                <a:gd name="T30" fmla="*/ 318 w 648"/>
                <a:gd name="T31" fmla="*/ 618 h 669"/>
                <a:gd name="T32" fmla="*/ 309 w 648"/>
                <a:gd name="T33" fmla="*/ 624 h 669"/>
                <a:gd name="T34" fmla="*/ 309 w 648"/>
                <a:gd name="T35" fmla="*/ 658 h 669"/>
                <a:gd name="T36" fmla="*/ 344 w 648"/>
                <a:gd name="T37" fmla="*/ 658 h 669"/>
                <a:gd name="T38" fmla="*/ 349 w 648"/>
                <a:gd name="T39" fmla="*/ 650 h 669"/>
                <a:gd name="T40" fmla="*/ 369 w 648"/>
                <a:gd name="T41" fmla="*/ 669 h 669"/>
                <a:gd name="T42" fmla="*/ 582 w 648"/>
                <a:gd name="T43" fmla="*/ 456 h 669"/>
                <a:gd name="T44" fmla="*/ 642 w 648"/>
                <a:gd name="T45" fmla="*/ 362 h 669"/>
                <a:gd name="T46" fmla="*/ 532 w 648"/>
                <a:gd name="T47" fmla="*/ 363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8" h="669">
                  <a:moveTo>
                    <a:pt x="512" y="168"/>
                  </a:moveTo>
                  <a:cubicBezTo>
                    <a:pt x="529" y="185"/>
                    <a:pt x="541" y="204"/>
                    <a:pt x="548" y="225"/>
                  </a:cubicBezTo>
                  <a:cubicBezTo>
                    <a:pt x="581" y="234"/>
                    <a:pt x="617" y="230"/>
                    <a:pt x="648" y="214"/>
                  </a:cubicBezTo>
                  <a:cubicBezTo>
                    <a:pt x="637" y="172"/>
                    <a:pt x="615" y="131"/>
                    <a:pt x="582" y="98"/>
                  </a:cubicBezTo>
                  <a:cubicBezTo>
                    <a:pt x="483" y="0"/>
                    <a:pt x="323" y="0"/>
                    <a:pt x="224" y="98"/>
                  </a:cubicBezTo>
                  <a:cubicBezTo>
                    <a:pt x="0" y="323"/>
                    <a:pt x="0" y="323"/>
                    <a:pt x="0" y="323"/>
                  </a:cubicBezTo>
                  <a:cubicBezTo>
                    <a:pt x="11" y="334"/>
                    <a:pt x="11" y="334"/>
                    <a:pt x="11" y="334"/>
                  </a:cubicBezTo>
                  <a:cubicBezTo>
                    <a:pt x="25" y="323"/>
                    <a:pt x="44" y="324"/>
                    <a:pt x="57" y="337"/>
                  </a:cubicBezTo>
                  <a:cubicBezTo>
                    <a:pt x="69" y="349"/>
                    <a:pt x="70" y="369"/>
                    <a:pt x="59" y="382"/>
                  </a:cubicBezTo>
                  <a:cubicBezTo>
                    <a:pt x="70" y="393"/>
                    <a:pt x="70" y="393"/>
                    <a:pt x="70" y="393"/>
                  </a:cubicBezTo>
                  <a:cubicBezTo>
                    <a:pt x="294" y="168"/>
                    <a:pt x="294" y="168"/>
                    <a:pt x="294" y="168"/>
                  </a:cubicBezTo>
                  <a:cubicBezTo>
                    <a:pt x="354" y="108"/>
                    <a:pt x="452" y="108"/>
                    <a:pt x="512" y="168"/>
                  </a:cubicBezTo>
                  <a:close/>
                  <a:moveTo>
                    <a:pt x="532" y="363"/>
                  </a:moveTo>
                  <a:cubicBezTo>
                    <a:pt x="526" y="371"/>
                    <a:pt x="520" y="379"/>
                    <a:pt x="512" y="386"/>
                  </a:cubicBezTo>
                  <a:cubicBezTo>
                    <a:pt x="299" y="600"/>
                    <a:pt x="299" y="600"/>
                    <a:pt x="299" y="600"/>
                  </a:cubicBezTo>
                  <a:cubicBezTo>
                    <a:pt x="318" y="618"/>
                    <a:pt x="318" y="618"/>
                    <a:pt x="318" y="618"/>
                  </a:cubicBezTo>
                  <a:cubicBezTo>
                    <a:pt x="315" y="619"/>
                    <a:pt x="312" y="621"/>
                    <a:pt x="309" y="624"/>
                  </a:cubicBezTo>
                  <a:cubicBezTo>
                    <a:pt x="300" y="633"/>
                    <a:pt x="300" y="649"/>
                    <a:pt x="309" y="658"/>
                  </a:cubicBezTo>
                  <a:cubicBezTo>
                    <a:pt x="319" y="668"/>
                    <a:pt x="334" y="668"/>
                    <a:pt x="344" y="658"/>
                  </a:cubicBezTo>
                  <a:cubicBezTo>
                    <a:pt x="346" y="656"/>
                    <a:pt x="348" y="653"/>
                    <a:pt x="349" y="650"/>
                  </a:cubicBezTo>
                  <a:cubicBezTo>
                    <a:pt x="369" y="669"/>
                    <a:pt x="369" y="669"/>
                    <a:pt x="369" y="669"/>
                  </a:cubicBezTo>
                  <a:cubicBezTo>
                    <a:pt x="582" y="456"/>
                    <a:pt x="582" y="456"/>
                    <a:pt x="582" y="456"/>
                  </a:cubicBezTo>
                  <a:cubicBezTo>
                    <a:pt x="610" y="429"/>
                    <a:pt x="629" y="396"/>
                    <a:pt x="642" y="362"/>
                  </a:cubicBezTo>
                  <a:cubicBezTo>
                    <a:pt x="605" y="370"/>
                    <a:pt x="568" y="370"/>
                    <a:pt x="532" y="363"/>
                  </a:cubicBezTo>
                  <a:close/>
                </a:path>
              </a:pathLst>
            </a:custGeom>
            <a:solidFill>
              <a:srgbClr val="C00000"/>
            </a:solidFill>
            <a:ln>
              <a:noFill/>
            </a:ln>
          </p:spPr>
          <p:txBody>
            <a:bodyPr vert="horz" wrap="square" lIns="91440" tIns="45720" rIns="91440" bIns="45720" numCol="1" anchor="t" anchorCtr="0" compatLnSpc="1">
              <a:prstTxWarp prst="textNoShape">
                <a:avLst/>
              </a:prstTxWarp>
              <a:norm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sz="1350"/>
            </a:p>
          </p:txBody>
        </p:sp>
        <p:sp>
          <p:nvSpPr>
            <p:cNvPr id="63" name="ïṩḷíďe">
              <a:extLst>
                <a:ext uri="{FF2B5EF4-FFF2-40B4-BE49-F238E27FC236}">
                  <a16:creationId xmlns:a16="http://schemas.microsoft.com/office/drawing/2014/main" xmlns="" id="{0C6485D7-2CB1-48EB-B934-9D918732108C}"/>
                </a:ext>
              </a:extLst>
            </p:cNvPr>
            <p:cNvSpPr/>
            <p:nvPr/>
          </p:nvSpPr>
          <p:spPr bwMode="auto">
            <a:xfrm>
              <a:off x="5493498" y="3362589"/>
              <a:ext cx="309645" cy="310267"/>
            </a:xfrm>
            <a:custGeom>
              <a:avLst/>
              <a:gdLst>
                <a:gd name="T0" fmla="*/ 461 w 498"/>
                <a:gd name="T1" fmla="*/ 0 h 499"/>
                <a:gd name="T2" fmla="*/ 0 w 498"/>
                <a:gd name="T3" fmla="*/ 461 h 499"/>
                <a:gd name="T4" fmla="*/ 38 w 498"/>
                <a:gd name="T5" fmla="*/ 499 h 499"/>
                <a:gd name="T6" fmla="*/ 498 w 498"/>
                <a:gd name="T7" fmla="*/ 38 h 499"/>
                <a:gd name="T8" fmla="*/ 461 w 498"/>
                <a:gd name="T9" fmla="*/ 0 h 499"/>
              </a:gdLst>
              <a:ahLst/>
              <a:cxnLst>
                <a:cxn ang="0">
                  <a:pos x="T0" y="T1"/>
                </a:cxn>
                <a:cxn ang="0">
                  <a:pos x="T2" y="T3"/>
                </a:cxn>
                <a:cxn ang="0">
                  <a:pos x="T4" y="T5"/>
                </a:cxn>
                <a:cxn ang="0">
                  <a:pos x="T6" y="T7"/>
                </a:cxn>
                <a:cxn ang="0">
                  <a:pos x="T8" y="T9"/>
                </a:cxn>
              </a:cxnLst>
              <a:rect l="0" t="0" r="r" b="b"/>
              <a:pathLst>
                <a:path w="498" h="499">
                  <a:moveTo>
                    <a:pt x="461" y="0"/>
                  </a:moveTo>
                  <a:lnTo>
                    <a:pt x="0" y="461"/>
                  </a:lnTo>
                  <a:lnTo>
                    <a:pt x="38" y="499"/>
                  </a:lnTo>
                  <a:lnTo>
                    <a:pt x="498" y="38"/>
                  </a:lnTo>
                  <a:lnTo>
                    <a:pt x="461" y="0"/>
                  </a:lnTo>
                  <a:close/>
                </a:path>
              </a:pathLst>
            </a:custGeom>
            <a:solidFill>
              <a:srgbClr val="FFD5D5"/>
            </a:solidFill>
            <a:ln>
              <a:noFill/>
            </a:ln>
          </p:spPr>
          <p:txBody>
            <a:bodyPr vert="horz" wrap="square" lIns="91440" tIns="45720" rIns="91440" bIns="45720" numCol="1" anchor="t" anchorCtr="0" compatLnSpc="1">
              <a:prstTxWarp prst="textNoShape">
                <a:avLst/>
              </a:prstTxWarp>
              <a:norm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sz="1350"/>
            </a:p>
          </p:txBody>
        </p:sp>
        <p:sp>
          <p:nvSpPr>
            <p:cNvPr id="64" name="íṡľidê">
              <a:extLst>
                <a:ext uri="{FF2B5EF4-FFF2-40B4-BE49-F238E27FC236}">
                  <a16:creationId xmlns:a16="http://schemas.microsoft.com/office/drawing/2014/main" xmlns="" id="{5E8A3899-387E-40C5-9724-9F4A780BE154}"/>
                </a:ext>
              </a:extLst>
            </p:cNvPr>
            <p:cNvSpPr/>
            <p:nvPr/>
          </p:nvSpPr>
          <p:spPr bwMode="auto">
            <a:xfrm>
              <a:off x="5890191" y="3759905"/>
              <a:ext cx="309645" cy="309645"/>
            </a:xfrm>
            <a:custGeom>
              <a:avLst/>
              <a:gdLst>
                <a:gd name="T0" fmla="*/ 460 w 498"/>
                <a:gd name="T1" fmla="*/ 0 h 498"/>
                <a:gd name="T2" fmla="*/ 0 w 498"/>
                <a:gd name="T3" fmla="*/ 460 h 498"/>
                <a:gd name="T4" fmla="*/ 38 w 498"/>
                <a:gd name="T5" fmla="*/ 498 h 498"/>
                <a:gd name="T6" fmla="*/ 498 w 498"/>
                <a:gd name="T7" fmla="*/ 37 h 498"/>
                <a:gd name="T8" fmla="*/ 460 w 498"/>
                <a:gd name="T9" fmla="*/ 0 h 498"/>
              </a:gdLst>
              <a:ahLst/>
              <a:cxnLst>
                <a:cxn ang="0">
                  <a:pos x="T0" y="T1"/>
                </a:cxn>
                <a:cxn ang="0">
                  <a:pos x="T2" y="T3"/>
                </a:cxn>
                <a:cxn ang="0">
                  <a:pos x="T4" y="T5"/>
                </a:cxn>
                <a:cxn ang="0">
                  <a:pos x="T6" y="T7"/>
                </a:cxn>
                <a:cxn ang="0">
                  <a:pos x="T8" y="T9"/>
                </a:cxn>
              </a:cxnLst>
              <a:rect l="0" t="0" r="r" b="b"/>
              <a:pathLst>
                <a:path w="498" h="498">
                  <a:moveTo>
                    <a:pt x="460" y="0"/>
                  </a:moveTo>
                  <a:lnTo>
                    <a:pt x="0" y="460"/>
                  </a:lnTo>
                  <a:lnTo>
                    <a:pt x="38" y="498"/>
                  </a:lnTo>
                  <a:lnTo>
                    <a:pt x="498" y="37"/>
                  </a:lnTo>
                  <a:lnTo>
                    <a:pt x="460" y="0"/>
                  </a:lnTo>
                  <a:close/>
                </a:path>
              </a:pathLst>
            </a:custGeom>
            <a:solidFill>
              <a:srgbClr val="FFD5D5"/>
            </a:solidFill>
            <a:ln>
              <a:noFill/>
            </a:ln>
          </p:spPr>
          <p:txBody>
            <a:bodyPr vert="horz" wrap="square" lIns="91440" tIns="45720" rIns="91440" bIns="45720" numCol="1" anchor="t" anchorCtr="0" compatLnSpc="1">
              <a:prstTxWarp prst="textNoShape">
                <a:avLst/>
              </a:prstTxWarp>
              <a:norm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sz="1350"/>
            </a:p>
          </p:txBody>
        </p:sp>
        <p:sp>
          <p:nvSpPr>
            <p:cNvPr id="65" name="ïṥľïdè">
              <a:extLst>
                <a:ext uri="{FF2B5EF4-FFF2-40B4-BE49-F238E27FC236}">
                  <a16:creationId xmlns:a16="http://schemas.microsoft.com/office/drawing/2014/main" xmlns="" id="{180BF3DF-BAC8-46A7-B338-A4D1768F00A6}"/>
                </a:ext>
              </a:extLst>
            </p:cNvPr>
            <p:cNvSpPr/>
            <p:nvPr/>
          </p:nvSpPr>
          <p:spPr bwMode="auto">
            <a:xfrm>
              <a:off x="5915062" y="2817290"/>
              <a:ext cx="899090" cy="928314"/>
            </a:xfrm>
            <a:custGeom>
              <a:avLst/>
              <a:gdLst>
                <a:gd name="T0" fmla="*/ 117 w 653"/>
                <a:gd name="T1" fmla="*/ 311 h 674"/>
                <a:gd name="T2" fmla="*/ 136 w 653"/>
                <a:gd name="T3" fmla="*/ 287 h 674"/>
                <a:gd name="T4" fmla="*/ 354 w 653"/>
                <a:gd name="T5" fmla="*/ 70 h 674"/>
                <a:gd name="T6" fmla="*/ 335 w 653"/>
                <a:gd name="T7" fmla="*/ 51 h 674"/>
                <a:gd name="T8" fmla="*/ 343 w 653"/>
                <a:gd name="T9" fmla="*/ 45 h 674"/>
                <a:gd name="T10" fmla="*/ 343 w 653"/>
                <a:gd name="T11" fmla="*/ 11 h 674"/>
                <a:gd name="T12" fmla="*/ 309 w 653"/>
                <a:gd name="T13" fmla="*/ 11 h 674"/>
                <a:gd name="T14" fmla="*/ 303 w 653"/>
                <a:gd name="T15" fmla="*/ 19 h 674"/>
                <a:gd name="T16" fmla="*/ 284 w 653"/>
                <a:gd name="T17" fmla="*/ 0 h 674"/>
                <a:gd name="T18" fmla="*/ 66 w 653"/>
                <a:gd name="T19" fmla="*/ 217 h 674"/>
                <a:gd name="T20" fmla="*/ 7 w 653"/>
                <a:gd name="T21" fmla="*/ 311 h 674"/>
                <a:gd name="T22" fmla="*/ 63 w 653"/>
                <a:gd name="T23" fmla="*/ 306 h 674"/>
                <a:gd name="T24" fmla="*/ 117 w 653"/>
                <a:gd name="T25" fmla="*/ 311 h 674"/>
                <a:gd name="T26" fmla="*/ 641 w 653"/>
                <a:gd name="T27" fmla="*/ 335 h 674"/>
                <a:gd name="T28" fmla="*/ 596 w 653"/>
                <a:gd name="T29" fmla="*/ 333 h 674"/>
                <a:gd name="T30" fmla="*/ 593 w 653"/>
                <a:gd name="T31" fmla="*/ 287 h 674"/>
                <a:gd name="T32" fmla="*/ 583 w 653"/>
                <a:gd name="T33" fmla="*/ 277 h 674"/>
                <a:gd name="T34" fmla="*/ 354 w 653"/>
                <a:gd name="T35" fmla="*/ 505 h 674"/>
                <a:gd name="T36" fmla="*/ 136 w 653"/>
                <a:gd name="T37" fmla="*/ 505 h 674"/>
                <a:gd name="T38" fmla="*/ 100 w 653"/>
                <a:gd name="T39" fmla="*/ 449 h 674"/>
                <a:gd name="T40" fmla="*/ 63 w 653"/>
                <a:gd name="T41" fmla="*/ 444 h 674"/>
                <a:gd name="T42" fmla="*/ 0 w 653"/>
                <a:gd name="T43" fmla="*/ 459 h 674"/>
                <a:gd name="T44" fmla="*/ 66 w 653"/>
                <a:gd name="T45" fmla="*/ 575 h 674"/>
                <a:gd name="T46" fmla="*/ 424 w 653"/>
                <a:gd name="T47" fmla="*/ 575 h 674"/>
                <a:gd name="T48" fmla="*/ 653 w 653"/>
                <a:gd name="T49" fmla="*/ 346 h 674"/>
                <a:gd name="T50" fmla="*/ 641 w 653"/>
                <a:gd name="T51" fmla="*/ 335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53" h="674">
                  <a:moveTo>
                    <a:pt x="117" y="311"/>
                  </a:moveTo>
                  <a:cubicBezTo>
                    <a:pt x="122" y="302"/>
                    <a:pt x="129" y="294"/>
                    <a:pt x="136" y="287"/>
                  </a:cubicBezTo>
                  <a:cubicBezTo>
                    <a:pt x="354" y="70"/>
                    <a:pt x="354" y="70"/>
                    <a:pt x="354" y="70"/>
                  </a:cubicBezTo>
                  <a:cubicBezTo>
                    <a:pt x="335" y="51"/>
                    <a:pt x="335" y="51"/>
                    <a:pt x="335" y="51"/>
                  </a:cubicBezTo>
                  <a:cubicBezTo>
                    <a:pt x="338" y="50"/>
                    <a:pt x="341" y="48"/>
                    <a:pt x="343" y="45"/>
                  </a:cubicBezTo>
                  <a:cubicBezTo>
                    <a:pt x="353" y="36"/>
                    <a:pt x="353" y="20"/>
                    <a:pt x="343" y="11"/>
                  </a:cubicBezTo>
                  <a:cubicBezTo>
                    <a:pt x="334" y="1"/>
                    <a:pt x="318" y="1"/>
                    <a:pt x="309" y="11"/>
                  </a:cubicBezTo>
                  <a:cubicBezTo>
                    <a:pt x="306" y="13"/>
                    <a:pt x="305" y="16"/>
                    <a:pt x="303" y="19"/>
                  </a:cubicBezTo>
                  <a:cubicBezTo>
                    <a:pt x="284" y="0"/>
                    <a:pt x="284" y="0"/>
                    <a:pt x="284" y="0"/>
                  </a:cubicBezTo>
                  <a:cubicBezTo>
                    <a:pt x="66" y="217"/>
                    <a:pt x="66" y="217"/>
                    <a:pt x="66" y="217"/>
                  </a:cubicBezTo>
                  <a:cubicBezTo>
                    <a:pt x="39" y="245"/>
                    <a:pt x="19" y="277"/>
                    <a:pt x="7" y="311"/>
                  </a:cubicBezTo>
                  <a:cubicBezTo>
                    <a:pt x="25" y="308"/>
                    <a:pt x="44" y="306"/>
                    <a:pt x="63" y="306"/>
                  </a:cubicBezTo>
                  <a:cubicBezTo>
                    <a:pt x="81" y="306"/>
                    <a:pt x="99" y="307"/>
                    <a:pt x="117" y="311"/>
                  </a:cubicBezTo>
                  <a:close/>
                  <a:moveTo>
                    <a:pt x="641" y="335"/>
                  </a:moveTo>
                  <a:cubicBezTo>
                    <a:pt x="628" y="346"/>
                    <a:pt x="608" y="345"/>
                    <a:pt x="596" y="333"/>
                  </a:cubicBezTo>
                  <a:cubicBezTo>
                    <a:pt x="584" y="320"/>
                    <a:pt x="583" y="301"/>
                    <a:pt x="593" y="287"/>
                  </a:cubicBezTo>
                  <a:cubicBezTo>
                    <a:pt x="583" y="277"/>
                    <a:pt x="583" y="277"/>
                    <a:pt x="583" y="277"/>
                  </a:cubicBezTo>
                  <a:cubicBezTo>
                    <a:pt x="354" y="505"/>
                    <a:pt x="354" y="505"/>
                    <a:pt x="354" y="505"/>
                  </a:cubicBezTo>
                  <a:cubicBezTo>
                    <a:pt x="294" y="565"/>
                    <a:pt x="196" y="565"/>
                    <a:pt x="136" y="505"/>
                  </a:cubicBezTo>
                  <a:cubicBezTo>
                    <a:pt x="120" y="489"/>
                    <a:pt x="108" y="469"/>
                    <a:pt x="100" y="449"/>
                  </a:cubicBezTo>
                  <a:cubicBezTo>
                    <a:pt x="88" y="445"/>
                    <a:pt x="76" y="444"/>
                    <a:pt x="63" y="444"/>
                  </a:cubicBezTo>
                  <a:cubicBezTo>
                    <a:pt x="41" y="444"/>
                    <a:pt x="19" y="449"/>
                    <a:pt x="0" y="459"/>
                  </a:cubicBezTo>
                  <a:cubicBezTo>
                    <a:pt x="11" y="502"/>
                    <a:pt x="33" y="542"/>
                    <a:pt x="66" y="575"/>
                  </a:cubicBezTo>
                  <a:cubicBezTo>
                    <a:pt x="165" y="674"/>
                    <a:pt x="325" y="674"/>
                    <a:pt x="424" y="575"/>
                  </a:cubicBezTo>
                  <a:cubicBezTo>
                    <a:pt x="653" y="346"/>
                    <a:pt x="653" y="346"/>
                    <a:pt x="653" y="346"/>
                  </a:cubicBezTo>
                  <a:lnTo>
                    <a:pt x="641" y="335"/>
                  </a:lnTo>
                  <a:close/>
                </a:path>
              </a:pathLst>
            </a:custGeom>
            <a:solidFill>
              <a:srgbClr val="C00000"/>
            </a:solidFill>
            <a:ln>
              <a:noFill/>
            </a:ln>
          </p:spPr>
          <p:txBody>
            <a:bodyPr vert="horz" wrap="square" lIns="91440" tIns="45720" rIns="91440" bIns="45720" numCol="1" anchor="t" anchorCtr="0" compatLnSpc="1">
              <a:prstTxWarp prst="textNoShape">
                <a:avLst/>
              </a:prstTxWarp>
              <a:norm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sz="1350"/>
            </a:p>
          </p:txBody>
        </p:sp>
        <p:sp>
          <p:nvSpPr>
            <p:cNvPr id="66" name="îŝḷïḍé">
              <a:extLst>
                <a:ext uri="{FF2B5EF4-FFF2-40B4-BE49-F238E27FC236}">
                  <a16:creationId xmlns:a16="http://schemas.microsoft.com/office/drawing/2014/main" xmlns="" id="{E67E4ED7-742A-4DA0-8682-C580C52EFBE2}"/>
                </a:ext>
              </a:extLst>
            </p:cNvPr>
            <p:cNvSpPr/>
            <p:nvPr/>
          </p:nvSpPr>
          <p:spPr bwMode="auto">
            <a:xfrm>
              <a:off x="6004598" y="2852110"/>
              <a:ext cx="309645" cy="309645"/>
            </a:xfrm>
            <a:custGeom>
              <a:avLst/>
              <a:gdLst>
                <a:gd name="T0" fmla="*/ 460 w 498"/>
                <a:gd name="T1" fmla="*/ 0 h 498"/>
                <a:gd name="T2" fmla="*/ 0 w 498"/>
                <a:gd name="T3" fmla="*/ 460 h 498"/>
                <a:gd name="T4" fmla="*/ 37 w 498"/>
                <a:gd name="T5" fmla="*/ 498 h 498"/>
                <a:gd name="T6" fmla="*/ 498 w 498"/>
                <a:gd name="T7" fmla="*/ 37 h 498"/>
                <a:gd name="T8" fmla="*/ 460 w 498"/>
                <a:gd name="T9" fmla="*/ 0 h 498"/>
              </a:gdLst>
              <a:ahLst/>
              <a:cxnLst>
                <a:cxn ang="0">
                  <a:pos x="T0" y="T1"/>
                </a:cxn>
                <a:cxn ang="0">
                  <a:pos x="T2" y="T3"/>
                </a:cxn>
                <a:cxn ang="0">
                  <a:pos x="T4" y="T5"/>
                </a:cxn>
                <a:cxn ang="0">
                  <a:pos x="T6" y="T7"/>
                </a:cxn>
                <a:cxn ang="0">
                  <a:pos x="T8" y="T9"/>
                </a:cxn>
              </a:cxnLst>
              <a:rect l="0" t="0" r="r" b="b"/>
              <a:pathLst>
                <a:path w="498" h="498">
                  <a:moveTo>
                    <a:pt x="460" y="0"/>
                  </a:moveTo>
                  <a:lnTo>
                    <a:pt x="0" y="460"/>
                  </a:lnTo>
                  <a:lnTo>
                    <a:pt x="37" y="498"/>
                  </a:lnTo>
                  <a:lnTo>
                    <a:pt x="498" y="37"/>
                  </a:lnTo>
                  <a:lnTo>
                    <a:pt x="460" y="0"/>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norm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sz="1350"/>
            </a:p>
          </p:txBody>
        </p:sp>
        <p:sp>
          <p:nvSpPr>
            <p:cNvPr id="67" name="iṡḷïdé">
              <a:extLst>
                <a:ext uri="{FF2B5EF4-FFF2-40B4-BE49-F238E27FC236}">
                  <a16:creationId xmlns:a16="http://schemas.microsoft.com/office/drawing/2014/main" xmlns="" id="{4C272156-4806-43CE-BB54-185F2F7C7826}"/>
                </a:ext>
              </a:extLst>
            </p:cNvPr>
            <p:cNvSpPr/>
            <p:nvPr/>
          </p:nvSpPr>
          <p:spPr bwMode="auto">
            <a:xfrm>
              <a:off x="6400671" y="3248804"/>
              <a:ext cx="310267" cy="309645"/>
            </a:xfrm>
            <a:custGeom>
              <a:avLst/>
              <a:gdLst>
                <a:gd name="T0" fmla="*/ 461 w 499"/>
                <a:gd name="T1" fmla="*/ 0 h 498"/>
                <a:gd name="T2" fmla="*/ 0 w 499"/>
                <a:gd name="T3" fmla="*/ 460 h 498"/>
                <a:gd name="T4" fmla="*/ 38 w 499"/>
                <a:gd name="T5" fmla="*/ 498 h 498"/>
                <a:gd name="T6" fmla="*/ 499 w 499"/>
                <a:gd name="T7" fmla="*/ 37 h 498"/>
                <a:gd name="T8" fmla="*/ 461 w 499"/>
                <a:gd name="T9" fmla="*/ 0 h 498"/>
              </a:gdLst>
              <a:ahLst/>
              <a:cxnLst>
                <a:cxn ang="0">
                  <a:pos x="T0" y="T1"/>
                </a:cxn>
                <a:cxn ang="0">
                  <a:pos x="T2" y="T3"/>
                </a:cxn>
                <a:cxn ang="0">
                  <a:pos x="T4" y="T5"/>
                </a:cxn>
                <a:cxn ang="0">
                  <a:pos x="T6" y="T7"/>
                </a:cxn>
                <a:cxn ang="0">
                  <a:pos x="T8" y="T9"/>
                </a:cxn>
              </a:cxnLst>
              <a:rect l="0" t="0" r="r" b="b"/>
              <a:pathLst>
                <a:path w="499" h="498">
                  <a:moveTo>
                    <a:pt x="461" y="0"/>
                  </a:moveTo>
                  <a:lnTo>
                    <a:pt x="0" y="460"/>
                  </a:lnTo>
                  <a:lnTo>
                    <a:pt x="38" y="498"/>
                  </a:lnTo>
                  <a:lnTo>
                    <a:pt x="499" y="37"/>
                  </a:lnTo>
                  <a:lnTo>
                    <a:pt x="461" y="0"/>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norm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sz="1350"/>
            </a:p>
          </p:txBody>
        </p:sp>
        <p:sp>
          <p:nvSpPr>
            <p:cNvPr id="68" name="iş1íḍe">
              <a:extLst>
                <a:ext uri="{FF2B5EF4-FFF2-40B4-BE49-F238E27FC236}">
                  <a16:creationId xmlns:a16="http://schemas.microsoft.com/office/drawing/2014/main" xmlns="" id="{7D1E3B02-A24B-4EA0-92C8-82C3B9141343}"/>
                </a:ext>
              </a:extLst>
            </p:cNvPr>
            <p:cNvSpPr/>
            <p:nvPr/>
          </p:nvSpPr>
          <p:spPr bwMode="auto">
            <a:xfrm>
              <a:off x="6319839" y="2358419"/>
              <a:ext cx="892250" cy="923340"/>
            </a:xfrm>
            <a:custGeom>
              <a:avLst/>
              <a:gdLst>
                <a:gd name="T0" fmla="*/ 512 w 648"/>
                <a:gd name="T1" fmla="*/ 168 h 670"/>
                <a:gd name="T2" fmla="*/ 547 w 648"/>
                <a:gd name="T3" fmla="*/ 223 h 670"/>
                <a:gd name="T4" fmla="*/ 648 w 648"/>
                <a:gd name="T5" fmla="*/ 214 h 670"/>
                <a:gd name="T6" fmla="*/ 582 w 648"/>
                <a:gd name="T7" fmla="*/ 99 h 670"/>
                <a:gd name="T8" fmla="*/ 224 w 648"/>
                <a:gd name="T9" fmla="*/ 99 h 670"/>
                <a:gd name="T10" fmla="*/ 0 w 648"/>
                <a:gd name="T11" fmla="*/ 323 h 670"/>
                <a:gd name="T12" fmla="*/ 11 w 648"/>
                <a:gd name="T13" fmla="*/ 334 h 670"/>
                <a:gd name="T14" fmla="*/ 56 w 648"/>
                <a:gd name="T15" fmla="*/ 337 h 670"/>
                <a:gd name="T16" fmla="*/ 59 w 648"/>
                <a:gd name="T17" fmla="*/ 382 h 670"/>
                <a:gd name="T18" fmla="*/ 69 w 648"/>
                <a:gd name="T19" fmla="*/ 393 h 670"/>
                <a:gd name="T20" fmla="*/ 294 w 648"/>
                <a:gd name="T21" fmla="*/ 168 h 670"/>
                <a:gd name="T22" fmla="*/ 512 w 648"/>
                <a:gd name="T23" fmla="*/ 168 h 670"/>
                <a:gd name="T24" fmla="*/ 532 w 648"/>
                <a:gd name="T25" fmla="*/ 362 h 670"/>
                <a:gd name="T26" fmla="*/ 512 w 648"/>
                <a:gd name="T27" fmla="*/ 386 h 670"/>
                <a:gd name="T28" fmla="*/ 299 w 648"/>
                <a:gd name="T29" fmla="*/ 600 h 670"/>
                <a:gd name="T30" fmla="*/ 317 w 648"/>
                <a:gd name="T31" fmla="*/ 619 h 670"/>
                <a:gd name="T32" fmla="*/ 309 w 648"/>
                <a:gd name="T33" fmla="*/ 624 h 670"/>
                <a:gd name="T34" fmla="*/ 309 w 648"/>
                <a:gd name="T35" fmla="*/ 659 h 670"/>
                <a:gd name="T36" fmla="*/ 343 w 648"/>
                <a:gd name="T37" fmla="*/ 659 h 670"/>
                <a:gd name="T38" fmla="*/ 349 w 648"/>
                <a:gd name="T39" fmla="*/ 650 h 670"/>
                <a:gd name="T40" fmla="*/ 368 w 648"/>
                <a:gd name="T41" fmla="*/ 670 h 670"/>
                <a:gd name="T42" fmla="*/ 582 w 648"/>
                <a:gd name="T43" fmla="*/ 456 h 670"/>
                <a:gd name="T44" fmla="*/ 642 w 648"/>
                <a:gd name="T45" fmla="*/ 361 h 670"/>
                <a:gd name="T46" fmla="*/ 532 w 648"/>
                <a:gd name="T47" fmla="*/ 36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8" h="670">
                  <a:moveTo>
                    <a:pt x="512" y="168"/>
                  </a:moveTo>
                  <a:cubicBezTo>
                    <a:pt x="528" y="184"/>
                    <a:pt x="540" y="203"/>
                    <a:pt x="547" y="223"/>
                  </a:cubicBezTo>
                  <a:cubicBezTo>
                    <a:pt x="580" y="233"/>
                    <a:pt x="617" y="230"/>
                    <a:pt x="648" y="214"/>
                  </a:cubicBezTo>
                  <a:cubicBezTo>
                    <a:pt x="637" y="172"/>
                    <a:pt x="615" y="132"/>
                    <a:pt x="582" y="99"/>
                  </a:cubicBezTo>
                  <a:cubicBezTo>
                    <a:pt x="483" y="0"/>
                    <a:pt x="323" y="0"/>
                    <a:pt x="224" y="99"/>
                  </a:cubicBezTo>
                  <a:cubicBezTo>
                    <a:pt x="0" y="323"/>
                    <a:pt x="0" y="323"/>
                    <a:pt x="0" y="323"/>
                  </a:cubicBezTo>
                  <a:cubicBezTo>
                    <a:pt x="11" y="334"/>
                    <a:pt x="11" y="334"/>
                    <a:pt x="11" y="334"/>
                  </a:cubicBezTo>
                  <a:cubicBezTo>
                    <a:pt x="24" y="324"/>
                    <a:pt x="44" y="325"/>
                    <a:pt x="56" y="337"/>
                  </a:cubicBezTo>
                  <a:cubicBezTo>
                    <a:pt x="69" y="349"/>
                    <a:pt x="70" y="369"/>
                    <a:pt x="59" y="382"/>
                  </a:cubicBezTo>
                  <a:cubicBezTo>
                    <a:pt x="69" y="393"/>
                    <a:pt x="69" y="393"/>
                    <a:pt x="69" y="393"/>
                  </a:cubicBezTo>
                  <a:cubicBezTo>
                    <a:pt x="294" y="168"/>
                    <a:pt x="294" y="168"/>
                    <a:pt x="294" y="168"/>
                  </a:cubicBezTo>
                  <a:cubicBezTo>
                    <a:pt x="354" y="108"/>
                    <a:pt x="452" y="108"/>
                    <a:pt x="512" y="168"/>
                  </a:cubicBezTo>
                  <a:close/>
                  <a:moveTo>
                    <a:pt x="532" y="362"/>
                  </a:moveTo>
                  <a:cubicBezTo>
                    <a:pt x="526" y="370"/>
                    <a:pt x="520" y="379"/>
                    <a:pt x="512" y="386"/>
                  </a:cubicBezTo>
                  <a:cubicBezTo>
                    <a:pt x="299" y="600"/>
                    <a:pt x="299" y="600"/>
                    <a:pt x="299" y="600"/>
                  </a:cubicBezTo>
                  <a:cubicBezTo>
                    <a:pt x="317" y="619"/>
                    <a:pt x="317" y="619"/>
                    <a:pt x="317" y="619"/>
                  </a:cubicBezTo>
                  <a:cubicBezTo>
                    <a:pt x="314" y="620"/>
                    <a:pt x="311" y="622"/>
                    <a:pt x="309" y="624"/>
                  </a:cubicBezTo>
                  <a:cubicBezTo>
                    <a:pt x="299" y="634"/>
                    <a:pt x="299" y="649"/>
                    <a:pt x="309" y="659"/>
                  </a:cubicBezTo>
                  <a:cubicBezTo>
                    <a:pt x="318" y="668"/>
                    <a:pt x="334" y="668"/>
                    <a:pt x="343" y="659"/>
                  </a:cubicBezTo>
                  <a:cubicBezTo>
                    <a:pt x="346" y="656"/>
                    <a:pt x="348" y="653"/>
                    <a:pt x="349" y="650"/>
                  </a:cubicBezTo>
                  <a:cubicBezTo>
                    <a:pt x="368" y="670"/>
                    <a:pt x="368" y="670"/>
                    <a:pt x="368" y="670"/>
                  </a:cubicBezTo>
                  <a:cubicBezTo>
                    <a:pt x="582" y="456"/>
                    <a:pt x="582" y="456"/>
                    <a:pt x="582" y="456"/>
                  </a:cubicBezTo>
                  <a:cubicBezTo>
                    <a:pt x="610" y="429"/>
                    <a:pt x="629" y="396"/>
                    <a:pt x="642" y="361"/>
                  </a:cubicBezTo>
                  <a:cubicBezTo>
                    <a:pt x="606" y="369"/>
                    <a:pt x="568" y="369"/>
                    <a:pt x="532" y="362"/>
                  </a:cubicBezTo>
                  <a:close/>
                </a:path>
              </a:pathLst>
            </a:custGeom>
            <a:solidFill>
              <a:srgbClr val="C00000"/>
            </a:solidFill>
            <a:ln>
              <a:noFill/>
            </a:ln>
          </p:spPr>
          <p:txBody>
            <a:bodyPr vert="horz" wrap="square" lIns="91440" tIns="45720" rIns="91440" bIns="45720" numCol="1" anchor="t" anchorCtr="0" compatLnSpc="1">
              <a:prstTxWarp prst="textNoShape">
                <a:avLst/>
              </a:prstTxWarp>
              <a:norm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sz="1350"/>
            </a:p>
          </p:txBody>
        </p:sp>
        <p:sp>
          <p:nvSpPr>
            <p:cNvPr id="69" name="îŝ1iḋe">
              <a:extLst>
                <a:ext uri="{FF2B5EF4-FFF2-40B4-BE49-F238E27FC236}">
                  <a16:creationId xmlns:a16="http://schemas.microsoft.com/office/drawing/2014/main" xmlns="" id="{38479E4D-CCE8-4848-8943-29B9B0AF0525}"/>
                </a:ext>
              </a:extLst>
            </p:cNvPr>
            <p:cNvSpPr/>
            <p:nvPr/>
          </p:nvSpPr>
          <p:spPr bwMode="auto">
            <a:xfrm>
              <a:off x="6368959" y="2487127"/>
              <a:ext cx="310267" cy="309645"/>
            </a:xfrm>
            <a:custGeom>
              <a:avLst/>
              <a:gdLst>
                <a:gd name="T0" fmla="*/ 461 w 499"/>
                <a:gd name="T1" fmla="*/ 0 h 498"/>
                <a:gd name="T2" fmla="*/ 0 w 499"/>
                <a:gd name="T3" fmla="*/ 460 h 498"/>
                <a:gd name="T4" fmla="*/ 38 w 499"/>
                <a:gd name="T5" fmla="*/ 498 h 498"/>
                <a:gd name="T6" fmla="*/ 499 w 499"/>
                <a:gd name="T7" fmla="*/ 37 h 498"/>
                <a:gd name="T8" fmla="*/ 461 w 499"/>
                <a:gd name="T9" fmla="*/ 0 h 498"/>
              </a:gdLst>
              <a:ahLst/>
              <a:cxnLst>
                <a:cxn ang="0">
                  <a:pos x="T0" y="T1"/>
                </a:cxn>
                <a:cxn ang="0">
                  <a:pos x="T2" y="T3"/>
                </a:cxn>
                <a:cxn ang="0">
                  <a:pos x="T4" y="T5"/>
                </a:cxn>
                <a:cxn ang="0">
                  <a:pos x="T6" y="T7"/>
                </a:cxn>
                <a:cxn ang="0">
                  <a:pos x="T8" y="T9"/>
                </a:cxn>
              </a:cxnLst>
              <a:rect l="0" t="0" r="r" b="b"/>
              <a:pathLst>
                <a:path w="499" h="498">
                  <a:moveTo>
                    <a:pt x="461" y="0"/>
                  </a:moveTo>
                  <a:lnTo>
                    <a:pt x="0" y="460"/>
                  </a:lnTo>
                  <a:lnTo>
                    <a:pt x="38" y="498"/>
                  </a:lnTo>
                  <a:lnTo>
                    <a:pt x="499" y="37"/>
                  </a:lnTo>
                  <a:lnTo>
                    <a:pt x="461" y="0"/>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norm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sz="1350"/>
            </a:p>
          </p:txBody>
        </p:sp>
        <p:sp>
          <p:nvSpPr>
            <p:cNvPr id="70" name="íşľíḋe">
              <a:extLst>
                <a:ext uri="{FF2B5EF4-FFF2-40B4-BE49-F238E27FC236}">
                  <a16:creationId xmlns:a16="http://schemas.microsoft.com/office/drawing/2014/main" xmlns="" id="{247EC133-9976-42B8-9DD5-17BC57982394}"/>
                </a:ext>
              </a:extLst>
            </p:cNvPr>
            <p:cNvSpPr/>
            <p:nvPr/>
          </p:nvSpPr>
          <p:spPr bwMode="auto">
            <a:xfrm>
              <a:off x="6765653" y="2883821"/>
              <a:ext cx="309645" cy="309645"/>
            </a:xfrm>
            <a:custGeom>
              <a:avLst/>
              <a:gdLst>
                <a:gd name="T0" fmla="*/ 461 w 498"/>
                <a:gd name="T1" fmla="*/ 0 h 498"/>
                <a:gd name="T2" fmla="*/ 0 w 498"/>
                <a:gd name="T3" fmla="*/ 460 h 498"/>
                <a:gd name="T4" fmla="*/ 38 w 498"/>
                <a:gd name="T5" fmla="*/ 498 h 498"/>
                <a:gd name="T6" fmla="*/ 498 w 498"/>
                <a:gd name="T7" fmla="*/ 37 h 498"/>
                <a:gd name="T8" fmla="*/ 461 w 498"/>
                <a:gd name="T9" fmla="*/ 0 h 498"/>
              </a:gdLst>
              <a:ahLst/>
              <a:cxnLst>
                <a:cxn ang="0">
                  <a:pos x="T0" y="T1"/>
                </a:cxn>
                <a:cxn ang="0">
                  <a:pos x="T2" y="T3"/>
                </a:cxn>
                <a:cxn ang="0">
                  <a:pos x="T4" y="T5"/>
                </a:cxn>
                <a:cxn ang="0">
                  <a:pos x="T6" y="T7"/>
                </a:cxn>
                <a:cxn ang="0">
                  <a:pos x="T8" y="T9"/>
                </a:cxn>
              </a:cxnLst>
              <a:rect l="0" t="0" r="r" b="b"/>
              <a:pathLst>
                <a:path w="498" h="498">
                  <a:moveTo>
                    <a:pt x="461" y="0"/>
                  </a:moveTo>
                  <a:lnTo>
                    <a:pt x="0" y="460"/>
                  </a:lnTo>
                  <a:lnTo>
                    <a:pt x="38" y="498"/>
                  </a:lnTo>
                  <a:lnTo>
                    <a:pt x="498" y="37"/>
                  </a:lnTo>
                  <a:lnTo>
                    <a:pt x="461" y="0"/>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norm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sz="1350"/>
            </a:p>
          </p:txBody>
        </p:sp>
        <p:sp>
          <p:nvSpPr>
            <p:cNvPr id="71" name="îṡļïḋé">
              <a:extLst>
                <a:ext uri="{FF2B5EF4-FFF2-40B4-BE49-F238E27FC236}">
                  <a16:creationId xmlns:a16="http://schemas.microsoft.com/office/drawing/2014/main" xmlns="" id="{026E66DD-A8C1-4B70-A48D-39CD0923C0A7}"/>
                </a:ext>
              </a:extLst>
            </p:cNvPr>
            <p:cNvSpPr/>
            <p:nvPr/>
          </p:nvSpPr>
          <p:spPr bwMode="auto">
            <a:xfrm>
              <a:off x="4246213" y="4103748"/>
              <a:ext cx="1219927" cy="775978"/>
            </a:xfrm>
            <a:custGeom>
              <a:avLst/>
              <a:gdLst>
                <a:gd name="T0" fmla="*/ 751 w 886"/>
                <a:gd name="T1" fmla="*/ 169 h 563"/>
                <a:gd name="T2" fmla="*/ 787 w 886"/>
                <a:gd name="T3" fmla="*/ 225 h 563"/>
                <a:gd name="T4" fmla="*/ 886 w 886"/>
                <a:gd name="T5" fmla="*/ 215 h 563"/>
                <a:gd name="T6" fmla="*/ 820 w 886"/>
                <a:gd name="T7" fmla="*/ 99 h 563"/>
                <a:gd name="T8" fmla="*/ 463 w 886"/>
                <a:gd name="T9" fmla="*/ 99 h 563"/>
                <a:gd name="T10" fmla="*/ 0 w 886"/>
                <a:gd name="T11" fmla="*/ 562 h 563"/>
                <a:gd name="T12" fmla="*/ 15 w 886"/>
                <a:gd name="T13" fmla="*/ 563 h 563"/>
                <a:gd name="T14" fmla="*/ 127 w 886"/>
                <a:gd name="T15" fmla="*/ 563 h 563"/>
                <a:gd name="T16" fmla="*/ 532 w 886"/>
                <a:gd name="T17" fmla="*/ 169 h 563"/>
                <a:gd name="T18" fmla="*/ 751 w 886"/>
                <a:gd name="T19" fmla="*/ 169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6" h="563">
                  <a:moveTo>
                    <a:pt x="751" y="169"/>
                  </a:moveTo>
                  <a:cubicBezTo>
                    <a:pt x="767" y="185"/>
                    <a:pt x="779" y="205"/>
                    <a:pt x="787" y="225"/>
                  </a:cubicBezTo>
                  <a:cubicBezTo>
                    <a:pt x="820" y="235"/>
                    <a:pt x="856" y="231"/>
                    <a:pt x="886" y="215"/>
                  </a:cubicBezTo>
                  <a:cubicBezTo>
                    <a:pt x="876" y="172"/>
                    <a:pt x="854" y="132"/>
                    <a:pt x="820" y="99"/>
                  </a:cubicBezTo>
                  <a:cubicBezTo>
                    <a:pt x="722" y="0"/>
                    <a:pt x="561" y="0"/>
                    <a:pt x="463" y="99"/>
                  </a:cubicBezTo>
                  <a:cubicBezTo>
                    <a:pt x="0" y="562"/>
                    <a:pt x="0" y="562"/>
                    <a:pt x="0" y="562"/>
                  </a:cubicBezTo>
                  <a:cubicBezTo>
                    <a:pt x="15" y="563"/>
                    <a:pt x="15" y="563"/>
                    <a:pt x="15" y="563"/>
                  </a:cubicBezTo>
                  <a:cubicBezTo>
                    <a:pt x="127" y="563"/>
                    <a:pt x="127" y="563"/>
                    <a:pt x="127" y="563"/>
                  </a:cubicBezTo>
                  <a:cubicBezTo>
                    <a:pt x="532" y="169"/>
                    <a:pt x="532" y="169"/>
                    <a:pt x="532" y="169"/>
                  </a:cubicBezTo>
                  <a:cubicBezTo>
                    <a:pt x="593" y="109"/>
                    <a:pt x="691" y="109"/>
                    <a:pt x="751" y="169"/>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norm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sz="1350"/>
            </a:p>
          </p:txBody>
        </p:sp>
        <p:sp>
          <p:nvSpPr>
            <p:cNvPr id="72" name="ís1íḋé">
              <a:extLst>
                <a:ext uri="{FF2B5EF4-FFF2-40B4-BE49-F238E27FC236}">
                  <a16:creationId xmlns:a16="http://schemas.microsoft.com/office/drawing/2014/main" xmlns="" id="{5114BAD6-5278-48C5-ABB1-F145742FE9C8}"/>
                </a:ext>
              </a:extLst>
            </p:cNvPr>
            <p:cNvSpPr/>
            <p:nvPr/>
          </p:nvSpPr>
          <p:spPr bwMode="auto">
            <a:xfrm>
              <a:off x="5034005" y="4604278"/>
              <a:ext cx="424052" cy="279178"/>
            </a:xfrm>
            <a:custGeom>
              <a:avLst/>
              <a:gdLst>
                <a:gd name="T0" fmla="*/ 198 w 308"/>
                <a:gd name="T1" fmla="*/ 0 h 203"/>
                <a:gd name="T2" fmla="*/ 179 w 308"/>
                <a:gd name="T3" fmla="*/ 24 h 203"/>
                <a:gd name="T4" fmla="*/ 0 w 308"/>
                <a:gd name="T5" fmla="*/ 203 h 203"/>
                <a:gd name="T6" fmla="*/ 139 w 308"/>
                <a:gd name="T7" fmla="*/ 203 h 203"/>
                <a:gd name="T8" fmla="*/ 248 w 308"/>
                <a:gd name="T9" fmla="*/ 94 h 203"/>
                <a:gd name="T10" fmla="*/ 308 w 308"/>
                <a:gd name="T11" fmla="*/ 0 h 203"/>
                <a:gd name="T12" fmla="*/ 198 w 308"/>
                <a:gd name="T13" fmla="*/ 0 h 203"/>
              </a:gdLst>
              <a:ahLst/>
              <a:cxnLst>
                <a:cxn ang="0">
                  <a:pos x="T0" y="T1"/>
                </a:cxn>
                <a:cxn ang="0">
                  <a:pos x="T2" y="T3"/>
                </a:cxn>
                <a:cxn ang="0">
                  <a:pos x="T4" y="T5"/>
                </a:cxn>
                <a:cxn ang="0">
                  <a:pos x="T6" y="T7"/>
                </a:cxn>
                <a:cxn ang="0">
                  <a:pos x="T8" y="T9"/>
                </a:cxn>
                <a:cxn ang="0">
                  <a:pos x="T10" y="T11"/>
                </a:cxn>
                <a:cxn ang="0">
                  <a:pos x="T12" y="T13"/>
                </a:cxn>
              </a:cxnLst>
              <a:rect l="0" t="0" r="r" b="b"/>
              <a:pathLst>
                <a:path w="308" h="203">
                  <a:moveTo>
                    <a:pt x="198" y="0"/>
                  </a:moveTo>
                  <a:cubicBezTo>
                    <a:pt x="192" y="9"/>
                    <a:pt x="186" y="17"/>
                    <a:pt x="179" y="24"/>
                  </a:cubicBezTo>
                  <a:cubicBezTo>
                    <a:pt x="0" y="203"/>
                    <a:pt x="0" y="203"/>
                    <a:pt x="0" y="203"/>
                  </a:cubicBezTo>
                  <a:cubicBezTo>
                    <a:pt x="139" y="203"/>
                    <a:pt x="139" y="203"/>
                    <a:pt x="139" y="203"/>
                  </a:cubicBezTo>
                  <a:cubicBezTo>
                    <a:pt x="248" y="94"/>
                    <a:pt x="248" y="94"/>
                    <a:pt x="248" y="94"/>
                  </a:cubicBezTo>
                  <a:cubicBezTo>
                    <a:pt x="276" y="66"/>
                    <a:pt x="296" y="34"/>
                    <a:pt x="308" y="0"/>
                  </a:cubicBezTo>
                  <a:cubicBezTo>
                    <a:pt x="272" y="7"/>
                    <a:pt x="234" y="7"/>
                    <a:pt x="198" y="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normAutofit lnSpcReduction="1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sz="1350"/>
            </a:p>
          </p:txBody>
        </p:sp>
      </p:grpSp>
      <p:sp>
        <p:nvSpPr>
          <p:cNvPr id="80" name="矩形 79">
            <a:extLst>
              <a:ext uri="{FF2B5EF4-FFF2-40B4-BE49-F238E27FC236}">
                <a16:creationId xmlns:a16="http://schemas.microsoft.com/office/drawing/2014/main" xmlns="" id="{7147947D-D42D-45D7-8886-229722312DE9}"/>
              </a:ext>
            </a:extLst>
          </p:cNvPr>
          <p:cNvSpPr/>
          <p:nvPr/>
        </p:nvSpPr>
        <p:spPr>
          <a:xfrm>
            <a:off x="2431872" y="2200117"/>
            <a:ext cx="2708272" cy="728982"/>
          </a:xfrm>
          <a:prstGeom prst="rect">
            <a:avLst/>
          </a:prstGeom>
        </p:spPr>
        <p:txBody>
          <a:bodyPr wrap="square">
            <a:spAutoFit/>
          </a:bodyPr>
          <a:lstStyle/>
          <a:p>
            <a:pPr>
              <a:lnSpc>
                <a:spcPct val="12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紧密联系党和国家事业发生的历史性变革</a:t>
            </a:r>
          </a:p>
        </p:txBody>
      </p:sp>
      <p:sp>
        <p:nvSpPr>
          <p:cNvPr id="81" name="矩形 80">
            <a:extLst>
              <a:ext uri="{FF2B5EF4-FFF2-40B4-BE49-F238E27FC236}">
                <a16:creationId xmlns:a16="http://schemas.microsoft.com/office/drawing/2014/main" xmlns="" id="{52E1D782-E777-4441-847E-6C160BA97C9D}"/>
              </a:ext>
            </a:extLst>
          </p:cNvPr>
          <p:cNvSpPr/>
          <p:nvPr/>
        </p:nvSpPr>
        <p:spPr>
          <a:xfrm>
            <a:off x="1783790" y="3621564"/>
            <a:ext cx="2708272" cy="728982"/>
          </a:xfrm>
          <a:prstGeom prst="rect">
            <a:avLst/>
          </a:prstGeom>
        </p:spPr>
        <p:txBody>
          <a:bodyPr wrap="square">
            <a:spAutoFit/>
          </a:bodyPr>
          <a:lstStyle/>
          <a:p>
            <a:pPr>
              <a:lnSpc>
                <a:spcPct val="12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紧密联系我国社会主要矛盾的重大变化</a:t>
            </a:r>
          </a:p>
        </p:txBody>
      </p:sp>
      <p:sp>
        <p:nvSpPr>
          <p:cNvPr id="82" name="矩形 81">
            <a:extLst>
              <a:ext uri="{FF2B5EF4-FFF2-40B4-BE49-F238E27FC236}">
                <a16:creationId xmlns:a16="http://schemas.microsoft.com/office/drawing/2014/main" xmlns="" id="{E74D27BF-4585-40EF-A967-2C8CE816CF2E}"/>
              </a:ext>
            </a:extLst>
          </p:cNvPr>
          <p:cNvSpPr/>
          <p:nvPr/>
        </p:nvSpPr>
        <p:spPr>
          <a:xfrm>
            <a:off x="8044005" y="2288610"/>
            <a:ext cx="3009896" cy="728982"/>
          </a:xfrm>
          <a:prstGeom prst="rect">
            <a:avLst/>
          </a:prstGeom>
        </p:spPr>
        <p:txBody>
          <a:bodyPr wrap="square">
            <a:spAutoFit/>
          </a:bodyPr>
          <a:lstStyle/>
          <a:p>
            <a:pPr>
              <a:lnSpc>
                <a:spcPct val="12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紧密联系中国特色社会主义进入新时代的新实际</a:t>
            </a:r>
          </a:p>
        </p:txBody>
      </p:sp>
      <p:sp>
        <p:nvSpPr>
          <p:cNvPr id="83" name="矩形 82">
            <a:extLst>
              <a:ext uri="{FF2B5EF4-FFF2-40B4-BE49-F238E27FC236}">
                <a16:creationId xmlns:a16="http://schemas.microsoft.com/office/drawing/2014/main" xmlns="" id="{71DC0326-E350-4691-8BE4-ABE68AE93F8D}"/>
              </a:ext>
            </a:extLst>
          </p:cNvPr>
          <p:cNvSpPr/>
          <p:nvPr/>
        </p:nvSpPr>
        <p:spPr>
          <a:xfrm>
            <a:off x="7059883" y="3629535"/>
            <a:ext cx="2708272" cy="728982"/>
          </a:xfrm>
          <a:prstGeom prst="rect">
            <a:avLst/>
          </a:prstGeom>
        </p:spPr>
        <p:txBody>
          <a:bodyPr wrap="square">
            <a:spAutoFit/>
          </a:bodyPr>
          <a:lstStyle/>
          <a:p>
            <a:pPr>
              <a:lnSpc>
                <a:spcPct val="12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紧密联系“两个一百年”奋斗目标和各项任务</a:t>
            </a:r>
          </a:p>
        </p:txBody>
      </p:sp>
      <p:sp>
        <p:nvSpPr>
          <p:cNvPr id="84" name="矩形 83">
            <a:extLst>
              <a:ext uri="{FF2B5EF4-FFF2-40B4-BE49-F238E27FC236}">
                <a16:creationId xmlns:a16="http://schemas.microsoft.com/office/drawing/2014/main" xmlns="" id="{1456984A-6B28-40B4-8B81-F3543CA6E35D}"/>
              </a:ext>
            </a:extLst>
          </p:cNvPr>
          <p:cNvSpPr/>
          <p:nvPr/>
        </p:nvSpPr>
        <p:spPr>
          <a:xfrm>
            <a:off x="1773637" y="5406005"/>
            <a:ext cx="8644724" cy="461665"/>
          </a:xfrm>
          <a:prstGeom prst="rect">
            <a:avLst/>
          </a:prstGeom>
        </p:spPr>
        <p:txBody>
          <a:bodyPr wrap="square">
            <a:spAutoFit/>
          </a:bodyPr>
          <a:lstStyle/>
          <a:p>
            <a:pPr algn="ct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不断提高新时代坚持和发展中国特色社会主义的能力</a:t>
            </a:r>
          </a:p>
        </p:txBody>
      </p:sp>
      <p:grpSp>
        <p:nvGrpSpPr>
          <p:cNvPr id="96" name="组合 95">
            <a:extLst>
              <a:ext uri="{FF2B5EF4-FFF2-40B4-BE49-F238E27FC236}">
                <a16:creationId xmlns:a16="http://schemas.microsoft.com/office/drawing/2014/main" xmlns="" id="{EE81E88E-EDDD-456F-9AA8-83ADFD20CDE5}"/>
              </a:ext>
            </a:extLst>
          </p:cNvPr>
          <p:cNvGrpSpPr/>
          <p:nvPr/>
        </p:nvGrpSpPr>
        <p:grpSpPr>
          <a:xfrm flipV="1">
            <a:off x="2492563" y="2443030"/>
            <a:ext cx="4103968" cy="484750"/>
            <a:chOff x="2694448" y="2681584"/>
            <a:chExt cx="3505388" cy="210099"/>
          </a:xfrm>
        </p:grpSpPr>
        <p:cxnSp>
          <p:nvCxnSpPr>
            <p:cNvPr id="87" name="直接连接符 86">
              <a:extLst>
                <a:ext uri="{FF2B5EF4-FFF2-40B4-BE49-F238E27FC236}">
                  <a16:creationId xmlns:a16="http://schemas.microsoft.com/office/drawing/2014/main" xmlns="" id="{3EBA13EF-0268-4502-AFC6-323E54395431}"/>
                </a:ext>
              </a:extLst>
            </p:cNvPr>
            <p:cNvCxnSpPr>
              <a:cxnSpLocks/>
            </p:cNvCxnSpPr>
            <p:nvPr/>
          </p:nvCxnSpPr>
          <p:spPr>
            <a:xfrm flipH="1" flipV="1">
              <a:off x="5243395" y="2681891"/>
              <a:ext cx="956441" cy="20979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4" name="直接连接符 93">
              <a:extLst>
                <a:ext uri="{FF2B5EF4-FFF2-40B4-BE49-F238E27FC236}">
                  <a16:creationId xmlns:a16="http://schemas.microsoft.com/office/drawing/2014/main" xmlns="" id="{4C0507F9-48E5-424C-AA9E-82D00DF2E091}"/>
                </a:ext>
              </a:extLst>
            </p:cNvPr>
            <p:cNvCxnSpPr/>
            <p:nvPr/>
          </p:nvCxnSpPr>
          <p:spPr>
            <a:xfrm>
              <a:off x="2694448" y="2681584"/>
              <a:ext cx="255158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03" name="组合 102">
            <a:extLst>
              <a:ext uri="{FF2B5EF4-FFF2-40B4-BE49-F238E27FC236}">
                <a16:creationId xmlns:a16="http://schemas.microsoft.com/office/drawing/2014/main" xmlns="" id="{831C3939-4F67-4DB0-BE61-C398023EA7D6}"/>
              </a:ext>
            </a:extLst>
          </p:cNvPr>
          <p:cNvGrpSpPr/>
          <p:nvPr/>
        </p:nvGrpSpPr>
        <p:grpSpPr>
          <a:xfrm flipH="1" flipV="1">
            <a:off x="7059882" y="2594366"/>
            <a:ext cx="3902032" cy="484750"/>
            <a:chOff x="2509115" y="2681584"/>
            <a:chExt cx="3690721" cy="210099"/>
          </a:xfrm>
        </p:grpSpPr>
        <p:cxnSp>
          <p:nvCxnSpPr>
            <p:cNvPr id="104" name="直接连接符 103">
              <a:extLst>
                <a:ext uri="{FF2B5EF4-FFF2-40B4-BE49-F238E27FC236}">
                  <a16:creationId xmlns:a16="http://schemas.microsoft.com/office/drawing/2014/main" xmlns="" id="{4B4BCBB5-37D2-4FFE-9435-436644AA540B}"/>
                </a:ext>
              </a:extLst>
            </p:cNvPr>
            <p:cNvCxnSpPr>
              <a:cxnSpLocks/>
            </p:cNvCxnSpPr>
            <p:nvPr/>
          </p:nvCxnSpPr>
          <p:spPr>
            <a:xfrm flipH="1" flipV="1">
              <a:off x="5243395" y="2681891"/>
              <a:ext cx="956441" cy="20979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 name="直接连接符 104">
              <a:extLst>
                <a:ext uri="{FF2B5EF4-FFF2-40B4-BE49-F238E27FC236}">
                  <a16:creationId xmlns:a16="http://schemas.microsoft.com/office/drawing/2014/main" xmlns="" id="{C44AB269-67CB-4875-8D82-83167CF7B8C9}"/>
                </a:ext>
              </a:extLst>
            </p:cNvPr>
            <p:cNvCxnSpPr>
              <a:cxnSpLocks/>
            </p:cNvCxnSpPr>
            <p:nvPr/>
          </p:nvCxnSpPr>
          <p:spPr>
            <a:xfrm flipV="1">
              <a:off x="2509115" y="2681584"/>
              <a:ext cx="273691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06" name="组合 105">
            <a:extLst>
              <a:ext uri="{FF2B5EF4-FFF2-40B4-BE49-F238E27FC236}">
                <a16:creationId xmlns:a16="http://schemas.microsoft.com/office/drawing/2014/main" xmlns="" id="{591C49FB-0F8F-4957-8D24-278DC5702918}"/>
              </a:ext>
            </a:extLst>
          </p:cNvPr>
          <p:cNvGrpSpPr/>
          <p:nvPr/>
        </p:nvGrpSpPr>
        <p:grpSpPr>
          <a:xfrm flipH="1" flipV="1">
            <a:off x="6045013" y="3875293"/>
            <a:ext cx="3216809" cy="484750"/>
            <a:chOff x="2694448" y="2681584"/>
            <a:chExt cx="3505388" cy="210099"/>
          </a:xfrm>
        </p:grpSpPr>
        <p:cxnSp>
          <p:nvCxnSpPr>
            <p:cNvPr id="107" name="直接连接符 106">
              <a:extLst>
                <a:ext uri="{FF2B5EF4-FFF2-40B4-BE49-F238E27FC236}">
                  <a16:creationId xmlns:a16="http://schemas.microsoft.com/office/drawing/2014/main" xmlns="" id="{A6497D6D-A433-4285-A736-C510525A667D}"/>
                </a:ext>
              </a:extLst>
            </p:cNvPr>
            <p:cNvCxnSpPr>
              <a:cxnSpLocks/>
            </p:cNvCxnSpPr>
            <p:nvPr/>
          </p:nvCxnSpPr>
          <p:spPr>
            <a:xfrm flipH="1" flipV="1">
              <a:off x="5243395" y="2681891"/>
              <a:ext cx="956441" cy="20979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直接连接符 107">
              <a:extLst>
                <a:ext uri="{FF2B5EF4-FFF2-40B4-BE49-F238E27FC236}">
                  <a16:creationId xmlns:a16="http://schemas.microsoft.com/office/drawing/2014/main" xmlns="" id="{7FF2FAA8-F7EA-46DC-9432-7051A598441F}"/>
                </a:ext>
              </a:extLst>
            </p:cNvPr>
            <p:cNvCxnSpPr/>
            <p:nvPr/>
          </p:nvCxnSpPr>
          <p:spPr>
            <a:xfrm>
              <a:off x="2694448" y="2681584"/>
              <a:ext cx="255158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09" name="组合 108">
            <a:extLst>
              <a:ext uri="{FF2B5EF4-FFF2-40B4-BE49-F238E27FC236}">
                <a16:creationId xmlns:a16="http://schemas.microsoft.com/office/drawing/2014/main" xmlns="" id="{B3489BFA-AC45-4495-B6B2-8779B68D61E5}"/>
              </a:ext>
            </a:extLst>
          </p:cNvPr>
          <p:cNvGrpSpPr/>
          <p:nvPr/>
        </p:nvGrpSpPr>
        <p:grpSpPr>
          <a:xfrm flipV="1">
            <a:off x="1852111" y="3904521"/>
            <a:ext cx="3216809" cy="484750"/>
            <a:chOff x="2694448" y="2681584"/>
            <a:chExt cx="3505388" cy="210099"/>
          </a:xfrm>
        </p:grpSpPr>
        <p:cxnSp>
          <p:nvCxnSpPr>
            <p:cNvPr id="110" name="直接连接符 109">
              <a:extLst>
                <a:ext uri="{FF2B5EF4-FFF2-40B4-BE49-F238E27FC236}">
                  <a16:creationId xmlns:a16="http://schemas.microsoft.com/office/drawing/2014/main" xmlns="" id="{91AB44CF-4321-4112-8D91-5D9A8492AB8C}"/>
                </a:ext>
              </a:extLst>
            </p:cNvPr>
            <p:cNvCxnSpPr>
              <a:cxnSpLocks/>
            </p:cNvCxnSpPr>
            <p:nvPr/>
          </p:nvCxnSpPr>
          <p:spPr>
            <a:xfrm flipH="1" flipV="1">
              <a:off x="5243395" y="2681891"/>
              <a:ext cx="956441" cy="20979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1" name="直接连接符 110">
              <a:extLst>
                <a:ext uri="{FF2B5EF4-FFF2-40B4-BE49-F238E27FC236}">
                  <a16:creationId xmlns:a16="http://schemas.microsoft.com/office/drawing/2014/main" xmlns="" id="{819B3DA7-BF3D-4D08-B1E4-BCF246BCA303}"/>
                </a:ext>
              </a:extLst>
            </p:cNvPr>
            <p:cNvCxnSpPr/>
            <p:nvPr/>
          </p:nvCxnSpPr>
          <p:spPr>
            <a:xfrm>
              <a:off x="2694448" y="2681584"/>
              <a:ext cx="255158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47610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1350"/>
                            </p:stCondLst>
                            <p:childTnLst>
                              <p:par>
                                <p:cTn id="9" presetID="22" presetClass="entr" presetSubtype="8" fill="hold" grpId="0" nodeType="afterEffect">
                                  <p:stCondLst>
                                    <p:cond delay="0"/>
                                  </p:stCondLst>
                                  <p:childTnLst>
                                    <p:set>
                                      <p:cBhvr>
                                        <p:cTn id="10" dur="1" fill="hold">
                                          <p:stCondLst>
                                            <p:cond delay="0"/>
                                          </p:stCondLst>
                                        </p:cTn>
                                        <p:tgtEl>
                                          <p:spTgt spid="79"/>
                                        </p:tgtEl>
                                        <p:attrNameLst>
                                          <p:attrName>style.visibility</p:attrName>
                                        </p:attrNameLst>
                                      </p:cBhvr>
                                      <p:to>
                                        <p:strVal val="visible"/>
                                      </p:to>
                                    </p:set>
                                    <p:animEffect transition="in" filter="wipe(left)">
                                      <p:cBhvr>
                                        <p:cTn id="11" dur="500"/>
                                        <p:tgtEl>
                                          <p:spTgt spid="79"/>
                                        </p:tgtEl>
                                      </p:cBhvr>
                                    </p:animEffect>
                                  </p:childTnLst>
                                </p:cTn>
                              </p:par>
                            </p:childTnLst>
                          </p:cTn>
                        </p:par>
                        <p:par>
                          <p:cTn id="12" fill="hold">
                            <p:stCondLst>
                              <p:cond delay="1850"/>
                            </p:stCondLst>
                            <p:childTnLst>
                              <p:par>
                                <p:cTn id="13" presetID="22" presetClass="entr" presetSubtype="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childTnLst>
                          </p:cTn>
                        </p:par>
                        <p:par>
                          <p:cTn id="16" fill="hold">
                            <p:stCondLst>
                              <p:cond delay="2350"/>
                            </p:stCondLst>
                            <p:childTnLst>
                              <p:par>
                                <p:cTn id="17" presetID="22" presetClass="entr" presetSubtype="2" fill="hold" nodeType="afterEffect">
                                  <p:stCondLst>
                                    <p:cond delay="0"/>
                                  </p:stCondLst>
                                  <p:childTnLst>
                                    <p:set>
                                      <p:cBhvr>
                                        <p:cTn id="18" dur="1" fill="hold">
                                          <p:stCondLst>
                                            <p:cond delay="0"/>
                                          </p:stCondLst>
                                        </p:cTn>
                                        <p:tgtEl>
                                          <p:spTgt spid="96"/>
                                        </p:tgtEl>
                                        <p:attrNameLst>
                                          <p:attrName>style.visibility</p:attrName>
                                        </p:attrNameLst>
                                      </p:cBhvr>
                                      <p:to>
                                        <p:strVal val="visible"/>
                                      </p:to>
                                    </p:set>
                                    <p:animEffect transition="in" filter="wipe(right)">
                                      <p:cBhvr>
                                        <p:cTn id="19" dur="500"/>
                                        <p:tgtEl>
                                          <p:spTgt spid="96"/>
                                        </p:tgtEl>
                                      </p:cBhvr>
                                    </p:animEffect>
                                  </p:childTnLst>
                                </p:cTn>
                              </p:par>
                            </p:childTnLst>
                          </p:cTn>
                        </p:par>
                        <p:par>
                          <p:cTn id="20" fill="hold">
                            <p:stCondLst>
                              <p:cond delay="285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80"/>
                                        </p:tgtEl>
                                        <p:attrNameLst>
                                          <p:attrName>style.visibility</p:attrName>
                                        </p:attrNameLst>
                                      </p:cBhvr>
                                      <p:to>
                                        <p:strVal val="visible"/>
                                      </p:to>
                                    </p:set>
                                    <p:animEffect transition="in" filter="fade">
                                      <p:cBhvr>
                                        <p:cTn id="23" dur="500"/>
                                        <p:tgtEl>
                                          <p:spTgt spid="80"/>
                                        </p:tgtEl>
                                      </p:cBhvr>
                                    </p:animEffect>
                                  </p:childTnLst>
                                </p:cTn>
                              </p:par>
                            </p:childTnLst>
                          </p:cTn>
                        </p:par>
                        <p:par>
                          <p:cTn id="24" fill="hold">
                            <p:stCondLst>
                              <p:cond delay="3800"/>
                            </p:stCondLst>
                            <p:childTnLst>
                              <p:par>
                                <p:cTn id="25" presetID="22" presetClass="entr" presetSubtype="8" fill="hold" nodeType="afterEffect">
                                  <p:stCondLst>
                                    <p:cond delay="0"/>
                                  </p:stCondLst>
                                  <p:childTnLst>
                                    <p:set>
                                      <p:cBhvr>
                                        <p:cTn id="26" dur="1" fill="hold">
                                          <p:stCondLst>
                                            <p:cond delay="0"/>
                                          </p:stCondLst>
                                        </p:cTn>
                                        <p:tgtEl>
                                          <p:spTgt spid="103"/>
                                        </p:tgtEl>
                                        <p:attrNameLst>
                                          <p:attrName>style.visibility</p:attrName>
                                        </p:attrNameLst>
                                      </p:cBhvr>
                                      <p:to>
                                        <p:strVal val="visible"/>
                                      </p:to>
                                    </p:set>
                                    <p:animEffect transition="in" filter="wipe(left)">
                                      <p:cBhvr>
                                        <p:cTn id="27" dur="500"/>
                                        <p:tgtEl>
                                          <p:spTgt spid="103"/>
                                        </p:tgtEl>
                                      </p:cBhvr>
                                    </p:animEffect>
                                  </p:childTnLst>
                                </p:cTn>
                              </p:par>
                            </p:childTnLst>
                          </p:cTn>
                        </p:par>
                        <p:par>
                          <p:cTn id="28" fill="hold">
                            <p:stCondLst>
                              <p:cond delay="4300"/>
                            </p:stCondLst>
                            <p:childTnLst>
                              <p:par>
                                <p:cTn id="29" presetID="10" presetClass="entr" presetSubtype="0" fill="hold" grpId="0" nodeType="afterEffect">
                                  <p:stCondLst>
                                    <p:cond delay="0"/>
                                  </p:stCondLst>
                                  <p:iterate type="wd">
                                    <p:tmPct val="10000"/>
                                  </p:iterate>
                                  <p:childTnLst>
                                    <p:set>
                                      <p:cBhvr>
                                        <p:cTn id="30" dur="1" fill="hold">
                                          <p:stCondLst>
                                            <p:cond delay="0"/>
                                          </p:stCondLst>
                                        </p:cTn>
                                        <p:tgtEl>
                                          <p:spTgt spid="82"/>
                                        </p:tgtEl>
                                        <p:attrNameLst>
                                          <p:attrName>style.visibility</p:attrName>
                                        </p:attrNameLst>
                                      </p:cBhvr>
                                      <p:to>
                                        <p:strVal val="visible"/>
                                      </p:to>
                                    </p:set>
                                    <p:animEffect transition="in" filter="fade">
                                      <p:cBhvr>
                                        <p:cTn id="31" dur="500"/>
                                        <p:tgtEl>
                                          <p:spTgt spid="82"/>
                                        </p:tgtEl>
                                      </p:cBhvr>
                                    </p:animEffect>
                                  </p:childTnLst>
                                </p:cTn>
                              </p:par>
                            </p:childTnLst>
                          </p:cTn>
                        </p:par>
                        <p:par>
                          <p:cTn id="32" fill="hold">
                            <p:stCondLst>
                              <p:cond delay="5250"/>
                            </p:stCondLst>
                            <p:childTnLst>
                              <p:par>
                                <p:cTn id="33" presetID="22" presetClass="entr" presetSubtype="2" fill="hold" nodeType="afterEffect">
                                  <p:stCondLst>
                                    <p:cond delay="0"/>
                                  </p:stCondLst>
                                  <p:childTnLst>
                                    <p:set>
                                      <p:cBhvr>
                                        <p:cTn id="34" dur="1" fill="hold">
                                          <p:stCondLst>
                                            <p:cond delay="0"/>
                                          </p:stCondLst>
                                        </p:cTn>
                                        <p:tgtEl>
                                          <p:spTgt spid="109"/>
                                        </p:tgtEl>
                                        <p:attrNameLst>
                                          <p:attrName>style.visibility</p:attrName>
                                        </p:attrNameLst>
                                      </p:cBhvr>
                                      <p:to>
                                        <p:strVal val="visible"/>
                                      </p:to>
                                    </p:set>
                                    <p:animEffect transition="in" filter="wipe(right)">
                                      <p:cBhvr>
                                        <p:cTn id="35" dur="500"/>
                                        <p:tgtEl>
                                          <p:spTgt spid="109"/>
                                        </p:tgtEl>
                                      </p:cBhvr>
                                    </p:animEffect>
                                  </p:childTnLst>
                                </p:cTn>
                              </p:par>
                            </p:childTnLst>
                          </p:cTn>
                        </p:par>
                        <p:par>
                          <p:cTn id="36" fill="hold">
                            <p:stCondLst>
                              <p:cond delay="5750"/>
                            </p:stCondLst>
                            <p:childTnLst>
                              <p:par>
                                <p:cTn id="37" presetID="10" presetClass="entr" presetSubtype="0" fill="hold" grpId="0" nodeType="afterEffect">
                                  <p:stCondLst>
                                    <p:cond delay="0"/>
                                  </p:stCondLst>
                                  <p:iterate type="wd">
                                    <p:tmPct val="10000"/>
                                  </p:iterate>
                                  <p:childTnLst>
                                    <p:set>
                                      <p:cBhvr>
                                        <p:cTn id="38" dur="1" fill="hold">
                                          <p:stCondLst>
                                            <p:cond delay="0"/>
                                          </p:stCondLst>
                                        </p:cTn>
                                        <p:tgtEl>
                                          <p:spTgt spid="81"/>
                                        </p:tgtEl>
                                        <p:attrNameLst>
                                          <p:attrName>style.visibility</p:attrName>
                                        </p:attrNameLst>
                                      </p:cBhvr>
                                      <p:to>
                                        <p:strVal val="visible"/>
                                      </p:to>
                                    </p:set>
                                    <p:animEffect transition="in" filter="fade">
                                      <p:cBhvr>
                                        <p:cTn id="39" dur="500"/>
                                        <p:tgtEl>
                                          <p:spTgt spid="81"/>
                                        </p:tgtEl>
                                      </p:cBhvr>
                                    </p:animEffect>
                                  </p:childTnLst>
                                </p:cTn>
                              </p:par>
                            </p:childTnLst>
                          </p:cTn>
                        </p:par>
                        <p:par>
                          <p:cTn id="40" fill="hold">
                            <p:stCondLst>
                              <p:cond delay="6600"/>
                            </p:stCondLst>
                            <p:childTnLst>
                              <p:par>
                                <p:cTn id="41" presetID="22" presetClass="entr" presetSubtype="8" fill="hold" nodeType="afterEffect">
                                  <p:stCondLst>
                                    <p:cond delay="0"/>
                                  </p:stCondLst>
                                  <p:childTnLst>
                                    <p:set>
                                      <p:cBhvr>
                                        <p:cTn id="42" dur="1" fill="hold">
                                          <p:stCondLst>
                                            <p:cond delay="0"/>
                                          </p:stCondLst>
                                        </p:cTn>
                                        <p:tgtEl>
                                          <p:spTgt spid="106"/>
                                        </p:tgtEl>
                                        <p:attrNameLst>
                                          <p:attrName>style.visibility</p:attrName>
                                        </p:attrNameLst>
                                      </p:cBhvr>
                                      <p:to>
                                        <p:strVal val="visible"/>
                                      </p:to>
                                    </p:set>
                                    <p:animEffect transition="in" filter="wipe(left)">
                                      <p:cBhvr>
                                        <p:cTn id="43" dur="500"/>
                                        <p:tgtEl>
                                          <p:spTgt spid="106"/>
                                        </p:tgtEl>
                                      </p:cBhvr>
                                    </p:animEffect>
                                  </p:childTnLst>
                                </p:cTn>
                              </p:par>
                            </p:childTnLst>
                          </p:cTn>
                        </p:par>
                        <p:par>
                          <p:cTn id="44" fill="hold">
                            <p:stCondLst>
                              <p:cond delay="7100"/>
                            </p:stCondLst>
                            <p:childTnLst>
                              <p:par>
                                <p:cTn id="45" presetID="10" presetClass="entr" presetSubtype="0" fill="hold" grpId="0" nodeType="afterEffect">
                                  <p:stCondLst>
                                    <p:cond delay="0"/>
                                  </p:stCondLst>
                                  <p:iterate type="wd">
                                    <p:tmPct val="10000"/>
                                  </p:iterate>
                                  <p:childTnLst>
                                    <p:set>
                                      <p:cBhvr>
                                        <p:cTn id="46" dur="1" fill="hold">
                                          <p:stCondLst>
                                            <p:cond delay="0"/>
                                          </p:stCondLst>
                                        </p:cTn>
                                        <p:tgtEl>
                                          <p:spTgt spid="83"/>
                                        </p:tgtEl>
                                        <p:attrNameLst>
                                          <p:attrName>style.visibility</p:attrName>
                                        </p:attrNameLst>
                                      </p:cBhvr>
                                      <p:to>
                                        <p:strVal val="visible"/>
                                      </p:to>
                                    </p:set>
                                    <p:animEffect transition="in" filter="fade">
                                      <p:cBhvr>
                                        <p:cTn id="47" dur="500"/>
                                        <p:tgtEl>
                                          <p:spTgt spid="83"/>
                                        </p:tgtEl>
                                      </p:cBhvr>
                                    </p:animEffect>
                                  </p:childTnLst>
                                </p:cTn>
                              </p:par>
                            </p:childTnLst>
                          </p:cTn>
                        </p:par>
                        <p:par>
                          <p:cTn id="48" fill="hold">
                            <p:stCondLst>
                              <p:cond delay="8150"/>
                            </p:stCondLst>
                            <p:childTnLst>
                              <p:par>
                                <p:cTn id="49" presetID="53" presetClass="entr" presetSubtype="16" fill="hold" grpId="0" nodeType="afterEffect">
                                  <p:stCondLst>
                                    <p:cond delay="0"/>
                                  </p:stCondLst>
                                  <p:childTnLst>
                                    <p:set>
                                      <p:cBhvr>
                                        <p:cTn id="50" dur="1" fill="hold">
                                          <p:stCondLst>
                                            <p:cond delay="0"/>
                                          </p:stCondLst>
                                        </p:cTn>
                                        <p:tgtEl>
                                          <p:spTgt spid="43"/>
                                        </p:tgtEl>
                                        <p:attrNameLst>
                                          <p:attrName>style.visibility</p:attrName>
                                        </p:attrNameLst>
                                      </p:cBhvr>
                                      <p:to>
                                        <p:strVal val="visible"/>
                                      </p:to>
                                    </p:set>
                                    <p:anim calcmode="lin" valueType="num">
                                      <p:cBhvr>
                                        <p:cTn id="51" dur="500" fill="hold"/>
                                        <p:tgtEl>
                                          <p:spTgt spid="43"/>
                                        </p:tgtEl>
                                        <p:attrNameLst>
                                          <p:attrName>ppt_w</p:attrName>
                                        </p:attrNameLst>
                                      </p:cBhvr>
                                      <p:tavLst>
                                        <p:tav tm="0">
                                          <p:val>
                                            <p:fltVal val="0"/>
                                          </p:val>
                                        </p:tav>
                                        <p:tav tm="100000">
                                          <p:val>
                                            <p:strVal val="#ppt_w"/>
                                          </p:val>
                                        </p:tav>
                                      </p:tavLst>
                                    </p:anim>
                                    <p:anim calcmode="lin" valueType="num">
                                      <p:cBhvr>
                                        <p:cTn id="52" dur="500" fill="hold"/>
                                        <p:tgtEl>
                                          <p:spTgt spid="43"/>
                                        </p:tgtEl>
                                        <p:attrNameLst>
                                          <p:attrName>ppt_h</p:attrName>
                                        </p:attrNameLst>
                                      </p:cBhvr>
                                      <p:tavLst>
                                        <p:tav tm="0">
                                          <p:val>
                                            <p:fltVal val="0"/>
                                          </p:val>
                                        </p:tav>
                                        <p:tav tm="100000">
                                          <p:val>
                                            <p:strVal val="#ppt_h"/>
                                          </p:val>
                                        </p:tav>
                                      </p:tavLst>
                                    </p:anim>
                                    <p:animEffect transition="in" filter="fade">
                                      <p:cBhvr>
                                        <p:cTn id="53" dur="500"/>
                                        <p:tgtEl>
                                          <p:spTgt spid="43"/>
                                        </p:tgtEl>
                                      </p:cBhvr>
                                    </p:animEffect>
                                  </p:childTnLst>
                                </p:cTn>
                              </p:par>
                            </p:childTnLst>
                          </p:cTn>
                        </p:par>
                        <p:par>
                          <p:cTn id="54" fill="hold">
                            <p:stCondLst>
                              <p:cond delay="8650"/>
                            </p:stCondLst>
                            <p:childTnLst>
                              <p:par>
                                <p:cTn id="55" presetID="10" presetClass="entr" presetSubtype="0" fill="hold" grpId="0" nodeType="afterEffect">
                                  <p:stCondLst>
                                    <p:cond delay="0"/>
                                  </p:stCondLst>
                                  <p:iterate type="wd">
                                    <p:tmPct val="10000"/>
                                  </p:iterate>
                                  <p:childTnLst>
                                    <p:set>
                                      <p:cBhvr>
                                        <p:cTn id="56" dur="1" fill="hold">
                                          <p:stCondLst>
                                            <p:cond delay="0"/>
                                          </p:stCondLst>
                                        </p:cTn>
                                        <p:tgtEl>
                                          <p:spTgt spid="84"/>
                                        </p:tgtEl>
                                        <p:attrNameLst>
                                          <p:attrName>style.visibility</p:attrName>
                                        </p:attrNameLst>
                                      </p:cBhvr>
                                      <p:to>
                                        <p:strVal val="visible"/>
                                      </p:to>
                                    </p:set>
                                    <p:animEffect transition="in" filter="fade">
                                      <p:cBhvr>
                                        <p:cTn id="57"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79" grpId="0" animBg="1"/>
      <p:bldP spid="9" grpId="0"/>
      <p:bldP spid="80" grpId="0"/>
      <p:bldP spid="81" grpId="0"/>
      <p:bldP spid="82" grpId="0"/>
      <p:bldP spid="83" grpId="0"/>
      <p:bldP spid="84"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sp>
        <p:nvSpPr>
          <p:cNvPr id="9" name="TextBox 5">
            <a:extLst>
              <a:ext uri="{FF2B5EF4-FFF2-40B4-BE49-F238E27FC236}">
                <a16:creationId xmlns:a16="http://schemas.microsoft.com/office/drawing/2014/main" xmlns="" id="{6691B4B5-7BCA-45EC-AD9C-E0D08D5827FA}"/>
              </a:ext>
            </a:extLst>
          </p:cNvPr>
          <p:cNvSpPr txBox="1"/>
          <p:nvPr/>
        </p:nvSpPr>
        <p:spPr>
          <a:xfrm>
            <a:off x="1117701" y="556249"/>
            <a:ext cx="9974886" cy="978729"/>
          </a:xfrm>
          <a:prstGeom prst="rect">
            <a:avLst/>
          </a:prstGeom>
          <a:noFill/>
          <a:ln>
            <a:noFill/>
          </a:ln>
        </p:spPr>
        <p:txBody>
          <a:bodyPr vert="horz" wrap="square" rtlCol="0">
            <a:spAutoFit/>
          </a:bodyPr>
          <a:lstStyle>
            <a:defPPr>
              <a:defRPr lang="zh-CN"/>
            </a:defPPr>
            <a:lvl1pPr algn="ctr" fontAlgn="base">
              <a:lnSpc>
                <a:spcPct val="150000"/>
              </a:lnSpc>
              <a:spcBef>
                <a:spcPct val="0"/>
              </a:spcBef>
              <a:spcAft>
                <a:spcPct val="0"/>
              </a:spcAft>
              <a:defRPr sz="2400" b="1" kern="0" spc="120">
                <a:solidFill>
                  <a:schemeClr val="tx1">
                    <a:lumMod val="85000"/>
                    <a:lumOff val="15000"/>
                  </a:schemeClr>
                </a:solidFill>
                <a:latin typeface="微软雅黑" panose="020B0503020204020204" pitchFamily="34" charset="-122"/>
                <a:ea typeface="微软雅黑" panose="020B0503020204020204" pitchFamily="34" charset="-122"/>
                <a:sym typeface="Helvetica" panose="020B0604020202020204" pitchFamily="34" charset="0"/>
              </a:defRPr>
            </a:lvl1pPr>
            <a:lvl2pPr marL="227013" indent="230188"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455613" indent="458788"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684213" indent="687388"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912813" indent="915988"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nSpc>
                <a:spcPct val="120000"/>
              </a:lnSpc>
            </a:pPr>
            <a:r>
              <a:rPr lang="en-US" altLang="zh-CN" dirty="0"/>
              <a:t>3. </a:t>
            </a:r>
            <a:r>
              <a:rPr lang="zh-CN" altLang="en-US" dirty="0"/>
              <a:t>全面完成决胜全面建成小康社会各项任务，不断提高</a:t>
            </a:r>
            <a:endParaRPr lang="en-US" altLang="zh-CN" dirty="0"/>
          </a:p>
          <a:p>
            <a:pPr>
              <a:lnSpc>
                <a:spcPct val="120000"/>
              </a:lnSpc>
            </a:pPr>
            <a:r>
              <a:rPr lang="zh-CN" altLang="en-US" dirty="0"/>
              <a:t>社会主义现代化建设水平</a:t>
            </a:r>
          </a:p>
        </p:txBody>
      </p:sp>
      <p:grpSp>
        <p:nvGrpSpPr>
          <p:cNvPr id="13" name="Group 1">
            <a:extLst>
              <a:ext uri="{FF2B5EF4-FFF2-40B4-BE49-F238E27FC236}">
                <a16:creationId xmlns:a16="http://schemas.microsoft.com/office/drawing/2014/main" xmlns="" id="{2EB978FB-2A51-4A8F-A3AC-84CAFF418943}"/>
              </a:ext>
            </a:extLst>
          </p:cNvPr>
          <p:cNvGrpSpPr/>
          <p:nvPr/>
        </p:nvGrpSpPr>
        <p:grpSpPr>
          <a:xfrm flipH="1">
            <a:off x="1946796" y="2073730"/>
            <a:ext cx="8503490" cy="978729"/>
            <a:chOff x="-9593361" y="2019300"/>
            <a:chExt cx="13036945" cy="1087258"/>
          </a:xfrm>
          <a:effectLst>
            <a:outerShdw blurRad="50800" dist="38100" dir="2700000" algn="tl" rotWithShape="0">
              <a:prstClr val="black">
                <a:alpha val="40000"/>
              </a:prstClr>
            </a:outerShdw>
          </a:effectLst>
        </p:grpSpPr>
        <p:sp>
          <p:nvSpPr>
            <p:cNvPr id="14" name="Trapezoid 3">
              <a:extLst>
                <a:ext uri="{FF2B5EF4-FFF2-40B4-BE49-F238E27FC236}">
                  <a16:creationId xmlns:a16="http://schemas.microsoft.com/office/drawing/2014/main" xmlns="" id="{FA5D0ED6-E48D-4181-AFFF-9775D906EAB3}"/>
                </a:ext>
              </a:extLst>
            </p:cNvPr>
            <p:cNvSpPr/>
            <p:nvPr/>
          </p:nvSpPr>
          <p:spPr>
            <a:xfrm rot="5400000">
              <a:off x="2439348" y="2105748"/>
              <a:ext cx="1087256" cy="914363"/>
            </a:xfrm>
            <a:prstGeom prst="trapezoid">
              <a:avLst>
                <a:gd name="adj" fmla="val 34866"/>
              </a:avLst>
            </a:prstGeom>
            <a:solidFill>
              <a:srgbClr val="E6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4">
              <a:extLst>
                <a:ext uri="{FF2B5EF4-FFF2-40B4-BE49-F238E27FC236}">
                  <a16:creationId xmlns:a16="http://schemas.microsoft.com/office/drawing/2014/main" xmlns="" id="{735AFB8F-C170-4129-BEB4-F29A8605F208}"/>
                </a:ext>
              </a:extLst>
            </p:cNvPr>
            <p:cNvSpPr/>
            <p:nvPr/>
          </p:nvSpPr>
          <p:spPr>
            <a:xfrm>
              <a:off x="-9593361" y="2019300"/>
              <a:ext cx="12119162" cy="1087257"/>
            </a:xfrm>
            <a:prstGeom prst="rect">
              <a:avLst/>
            </a:prstGeom>
            <a:solidFill>
              <a:srgbClr val="E6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12">
              <a:extLst>
                <a:ext uri="{FF2B5EF4-FFF2-40B4-BE49-F238E27FC236}">
                  <a16:creationId xmlns:a16="http://schemas.microsoft.com/office/drawing/2014/main" xmlns="" id="{E8336520-B614-46ED-9A7E-534FD2F1713D}"/>
                </a:ext>
              </a:extLst>
            </p:cNvPr>
            <p:cNvSpPr/>
            <p:nvPr/>
          </p:nvSpPr>
          <p:spPr>
            <a:xfrm rot="5400000">
              <a:off x="2442775" y="2105746"/>
              <a:ext cx="1087256" cy="914363"/>
            </a:xfrm>
            <a:prstGeom prst="trapezoid">
              <a:avLst>
                <a:gd name="adj" fmla="val 34866"/>
              </a:avLst>
            </a:prstGeom>
            <a:solidFill>
              <a:schemeClr val="tx1">
                <a:lumMod val="85000"/>
                <a:lumOff val="1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 Box 20"/>
          <p:cNvSpPr txBox="1">
            <a:spLocks noChangeArrowheads="1"/>
          </p:cNvSpPr>
          <p:nvPr/>
        </p:nvSpPr>
        <p:spPr bwMode="auto">
          <a:xfrm>
            <a:off x="2776963" y="2328322"/>
            <a:ext cx="8179300" cy="469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6765" tIns="48383" rIns="96765" bIns="48383">
            <a:spAutoFit/>
          </a:bodyPr>
          <a:lstStyle>
            <a:lvl1pPr>
              <a:defRPr sz="1500">
                <a:solidFill>
                  <a:schemeClr val="tx1"/>
                </a:solidFill>
                <a:latin typeface="Arial" panose="020B0604020202020204" pitchFamily="34" charset="0"/>
                <a:ea typeface="宋体" panose="02010600030101010101" pitchFamily="2" charset="-122"/>
              </a:defRPr>
            </a:lvl1pPr>
            <a:lvl2pPr marL="742950" indent="-285750">
              <a:defRPr sz="1500">
                <a:solidFill>
                  <a:schemeClr val="tx1"/>
                </a:solidFill>
                <a:latin typeface="Arial" panose="020B0604020202020204" pitchFamily="34" charset="0"/>
                <a:ea typeface="宋体" panose="02010600030101010101" pitchFamily="2" charset="-122"/>
              </a:defRPr>
            </a:lvl2pPr>
            <a:lvl3pPr marL="1143000" indent="-228600">
              <a:defRPr sz="1500">
                <a:solidFill>
                  <a:schemeClr val="tx1"/>
                </a:solidFill>
                <a:latin typeface="Arial" panose="020B0604020202020204" pitchFamily="34" charset="0"/>
                <a:ea typeface="宋体" panose="02010600030101010101" pitchFamily="2" charset="-122"/>
              </a:defRPr>
            </a:lvl3pPr>
            <a:lvl4pPr marL="1600200" indent="-228600">
              <a:defRPr sz="1500">
                <a:solidFill>
                  <a:schemeClr val="tx1"/>
                </a:solidFill>
                <a:latin typeface="Arial" panose="020B0604020202020204" pitchFamily="34" charset="0"/>
                <a:ea typeface="宋体" panose="02010600030101010101" pitchFamily="2" charset="-122"/>
              </a:defRPr>
            </a:lvl4pPr>
            <a:lvl5pPr marL="2057400" indent="-228600">
              <a:defRPr sz="15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9pPr>
          </a:lstStyle>
          <a:p>
            <a:pPr lvl="0">
              <a:lnSpc>
                <a:spcPct val="120000"/>
              </a:lnSpc>
              <a:defRPr/>
            </a:pPr>
            <a:r>
              <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坚决打好防范化解重大风险、精准脱贫、污染防治的攻坚战</a:t>
            </a:r>
          </a:p>
        </p:txBody>
      </p:sp>
      <p:sp>
        <p:nvSpPr>
          <p:cNvPr id="2" name="星形: 五角 1">
            <a:extLst>
              <a:ext uri="{FF2B5EF4-FFF2-40B4-BE49-F238E27FC236}">
                <a16:creationId xmlns:a16="http://schemas.microsoft.com/office/drawing/2014/main" xmlns="" id="{06E9F224-8BE6-4508-A5EC-092486378261}"/>
              </a:ext>
            </a:extLst>
          </p:cNvPr>
          <p:cNvSpPr/>
          <p:nvPr/>
        </p:nvSpPr>
        <p:spPr>
          <a:xfrm>
            <a:off x="2034958" y="2383094"/>
            <a:ext cx="360000" cy="360000"/>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0" name="Group 1">
            <a:extLst>
              <a:ext uri="{FF2B5EF4-FFF2-40B4-BE49-F238E27FC236}">
                <a16:creationId xmlns:a16="http://schemas.microsoft.com/office/drawing/2014/main" xmlns="" id="{55AF3BF1-B4A8-4066-94FD-DEF5F893AED5}"/>
              </a:ext>
            </a:extLst>
          </p:cNvPr>
          <p:cNvGrpSpPr/>
          <p:nvPr/>
        </p:nvGrpSpPr>
        <p:grpSpPr>
          <a:xfrm flipH="1">
            <a:off x="1944833" y="3456320"/>
            <a:ext cx="8503489" cy="978728"/>
            <a:chOff x="-9593361" y="2019294"/>
            <a:chExt cx="13036944" cy="1087264"/>
          </a:xfrm>
        </p:grpSpPr>
        <p:sp>
          <p:nvSpPr>
            <p:cNvPr id="51" name="Trapezoid 3">
              <a:extLst>
                <a:ext uri="{FF2B5EF4-FFF2-40B4-BE49-F238E27FC236}">
                  <a16:creationId xmlns:a16="http://schemas.microsoft.com/office/drawing/2014/main" xmlns="" id="{32987949-14AB-4EFE-B750-26CF2CF3DBE3}"/>
                </a:ext>
              </a:extLst>
            </p:cNvPr>
            <p:cNvSpPr/>
            <p:nvPr/>
          </p:nvSpPr>
          <p:spPr>
            <a:xfrm rot="5400000">
              <a:off x="2439348" y="2105748"/>
              <a:ext cx="1087256" cy="914363"/>
            </a:xfrm>
            <a:prstGeom prst="trapezoid">
              <a:avLst>
                <a:gd name="adj" fmla="val 34866"/>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4">
              <a:extLst>
                <a:ext uri="{FF2B5EF4-FFF2-40B4-BE49-F238E27FC236}">
                  <a16:creationId xmlns:a16="http://schemas.microsoft.com/office/drawing/2014/main" xmlns="" id="{1213F1A4-DBB9-472C-A90A-6CE7C79FA89C}"/>
                </a:ext>
              </a:extLst>
            </p:cNvPr>
            <p:cNvSpPr/>
            <p:nvPr/>
          </p:nvSpPr>
          <p:spPr>
            <a:xfrm>
              <a:off x="-9593361" y="2019300"/>
              <a:ext cx="12119162" cy="1087257"/>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rapezoid 12">
              <a:extLst>
                <a:ext uri="{FF2B5EF4-FFF2-40B4-BE49-F238E27FC236}">
                  <a16:creationId xmlns:a16="http://schemas.microsoft.com/office/drawing/2014/main" xmlns="" id="{EF4B9C35-6289-44C2-910F-ABD850371764}"/>
                </a:ext>
              </a:extLst>
            </p:cNvPr>
            <p:cNvSpPr/>
            <p:nvPr/>
          </p:nvSpPr>
          <p:spPr>
            <a:xfrm rot="5400000">
              <a:off x="2442774" y="2105740"/>
              <a:ext cx="1087256" cy="914363"/>
            </a:xfrm>
            <a:prstGeom prst="trapezoid">
              <a:avLst>
                <a:gd name="adj" fmla="val 34866"/>
              </a:avLst>
            </a:prstGeom>
            <a:solidFill>
              <a:schemeClr val="tx1">
                <a:lumMod val="85000"/>
                <a:lumOff val="1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1">
            <a:extLst>
              <a:ext uri="{FF2B5EF4-FFF2-40B4-BE49-F238E27FC236}">
                <a16:creationId xmlns:a16="http://schemas.microsoft.com/office/drawing/2014/main" xmlns="" id="{AA97A841-7389-449A-B353-789466F4410B}"/>
              </a:ext>
            </a:extLst>
          </p:cNvPr>
          <p:cNvGrpSpPr/>
          <p:nvPr/>
        </p:nvGrpSpPr>
        <p:grpSpPr>
          <a:xfrm flipH="1">
            <a:off x="1944834" y="4838918"/>
            <a:ext cx="8503488" cy="978721"/>
            <a:chOff x="-9593361" y="2019299"/>
            <a:chExt cx="13036943" cy="1087259"/>
          </a:xfrm>
          <a:effectLst>
            <a:outerShdw blurRad="50800" dist="38100" dir="2700000" algn="tl" rotWithShape="0">
              <a:prstClr val="black">
                <a:alpha val="40000"/>
              </a:prstClr>
            </a:outerShdw>
          </a:effectLst>
        </p:grpSpPr>
        <p:sp>
          <p:nvSpPr>
            <p:cNvPr id="55" name="Trapezoid 3">
              <a:extLst>
                <a:ext uri="{FF2B5EF4-FFF2-40B4-BE49-F238E27FC236}">
                  <a16:creationId xmlns:a16="http://schemas.microsoft.com/office/drawing/2014/main" xmlns="" id="{DEA15D7D-B68B-422E-81CE-C9EDDD191C58}"/>
                </a:ext>
              </a:extLst>
            </p:cNvPr>
            <p:cNvSpPr/>
            <p:nvPr/>
          </p:nvSpPr>
          <p:spPr>
            <a:xfrm rot="5400000">
              <a:off x="2439348" y="2105748"/>
              <a:ext cx="1087256" cy="914363"/>
            </a:xfrm>
            <a:prstGeom prst="trapezoid">
              <a:avLst>
                <a:gd name="adj" fmla="val 3486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4">
              <a:extLst>
                <a:ext uri="{FF2B5EF4-FFF2-40B4-BE49-F238E27FC236}">
                  <a16:creationId xmlns:a16="http://schemas.microsoft.com/office/drawing/2014/main" xmlns="" id="{49716DD1-0BAA-4CDF-BF04-4518F3C608B9}"/>
                </a:ext>
              </a:extLst>
            </p:cNvPr>
            <p:cNvSpPr/>
            <p:nvPr/>
          </p:nvSpPr>
          <p:spPr>
            <a:xfrm>
              <a:off x="-9593361" y="2019300"/>
              <a:ext cx="12119162" cy="108725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rapezoid 12">
              <a:extLst>
                <a:ext uri="{FF2B5EF4-FFF2-40B4-BE49-F238E27FC236}">
                  <a16:creationId xmlns:a16="http://schemas.microsoft.com/office/drawing/2014/main" xmlns="" id="{7ECD9CBE-E8A3-40AF-A528-82B6DC9E2A3D}"/>
                </a:ext>
              </a:extLst>
            </p:cNvPr>
            <p:cNvSpPr/>
            <p:nvPr/>
          </p:nvSpPr>
          <p:spPr>
            <a:xfrm rot="5400000">
              <a:off x="2442773" y="2105745"/>
              <a:ext cx="1087256" cy="914363"/>
            </a:xfrm>
            <a:prstGeom prst="trapezoid">
              <a:avLst>
                <a:gd name="adj" fmla="val 34866"/>
              </a:avLst>
            </a:prstGeom>
            <a:solidFill>
              <a:schemeClr val="tx1">
                <a:lumMod val="85000"/>
                <a:lumOff val="1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星形: 五角 67">
            <a:extLst>
              <a:ext uri="{FF2B5EF4-FFF2-40B4-BE49-F238E27FC236}">
                <a16:creationId xmlns:a16="http://schemas.microsoft.com/office/drawing/2014/main" xmlns="" id="{C21E1C80-CF28-4BC9-84F6-BEF0D314D7F9}"/>
              </a:ext>
            </a:extLst>
          </p:cNvPr>
          <p:cNvSpPr/>
          <p:nvPr/>
        </p:nvSpPr>
        <p:spPr>
          <a:xfrm>
            <a:off x="2030764" y="3765684"/>
            <a:ext cx="360000" cy="360000"/>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星形: 五角 68">
            <a:extLst>
              <a:ext uri="{FF2B5EF4-FFF2-40B4-BE49-F238E27FC236}">
                <a16:creationId xmlns:a16="http://schemas.microsoft.com/office/drawing/2014/main" xmlns="" id="{FD9C2BD1-66A5-4FC6-8B7F-7A01C0668946}"/>
              </a:ext>
            </a:extLst>
          </p:cNvPr>
          <p:cNvSpPr/>
          <p:nvPr/>
        </p:nvSpPr>
        <p:spPr>
          <a:xfrm>
            <a:off x="2030764" y="5148278"/>
            <a:ext cx="360000" cy="360000"/>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Text Box 19"/>
          <p:cNvSpPr txBox="1">
            <a:spLocks noChangeArrowheads="1"/>
          </p:cNvSpPr>
          <p:nvPr/>
        </p:nvSpPr>
        <p:spPr bwMode="auto">
          <a:xfrm>
            <a:off x="2776963" y="3710912"/>
            <a:ext cx="7467969" cy="5039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65" tIns="48383" rIns="96765" bIns="48383">
            <a:spAutoFit/>
          </a:bodyPr>
          <a:lstStyle>
            <a:lvl1pPr>
              <a:defRPr sz="1500">
                <a:solidFill>
                  <a:schemeClr val="tx1"/>
                </a:solidFill>
                <a:latin typeface="Arial" panose="020B0604020202020204" pitchFamily="34" charset="0"/>
                <a:ea typeface="宋体" panose="02010600030101010101" pitchFamily="2" charset="-122"/>
              </a:defRPr>
            </a:lvl1pPr>
            <a:lvl2pPr marL="742950" indent="-285750">
              <a:defRPr sz="1500">
                <a:solidFill>
                  <a:schemeClr val="tx1"/>
                </a:solidFill>
                <a:latin typeface="Arial" panose="020B0604020202020204" pitchFamily="34" charset="0"/>
                <a:ea typeface="宋体" panose="02010600030101010101" pitchFamily="2" charset="-122"/>
              </a:defRPr>
            </a:lvl2pPr>
            <a:lvl3pPr marL="1143000" indent="-228600">
              <a:defRPr sz="1500">
                <a:solidFill>
                  <a:schemeClr val="tx1"/>
                </a:solidFill>
                <a:latin typeface="Arial" panose="020B0604020202020204" pitchFamily="34" charset="0"/>
                <a:ea typeface="宋体" panose="02010600030101010101" pitchFamily="2" charset="-122"/>
              </a:defRPr>
            </a:lvl3pPr>
            <a:lvl4pPr marL="1600200" indent="-228600">
              <a:defRPr sz="1500">
                <a:solidFill>
                  <a:schemeClr val="tx1"/>
                </a:solidFill>
                <a:latin typeface="Arial" panose="020B0604020202020204" pitchFamily="34" charset="0"/>
                <a:ea typeface="宋体" panose="02010600030101010101" pitchFamily="2" charset="-122"/>
              </a:defRPr>
            </a:lvl4pPr>
            <a:lvl5pPr marL="2057400" indent="-228600">
              <a:defRPr sz="15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9pPr>
          </a:lstStyle>
          <a:p>
            <a:pPr>
              <a:lnSpc>
                <a:spcPct val="120000"/>
              </a:lnSpc>
              <a:defRPr/>
            </a:pPr>
            <a:r>
              <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按照</a:t>
            </a:r>
            <a:r>
              <a:rPr lang="zh-CN" altLang="en-US" sz="22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“五位一体”总体布</a:t>
            </a:r>
            <a:r>
              <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局，全面完成各项任务</a:t>
            </a:r>
          </a:p>
        </p:txBody>
      </p:sp>
      <p:sp>
        <p:nvSpPr>
          <p:cNvPr id="24" name="Text Box 21"/>
          <p:cNvSpPr txBox="1">
            <a:spLocks noChangeArrowheads="1"/>
          </p:cNvSpPr>
          <p:nvPr/>
        </p:nvSpPr>
        <p:spPr bwMode="auto">
          <a:xfrm>
            <a:off x="2776963" y="5093506"/>
            <a:ext cx="6255764" cy="469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6765" tIns="48383" rIns="96765" bIns="48383">
            <a:spAutoFit/>
          </a:bodyPr>
          <a:lstStyle>
            <a:lvl1pPr>
              <a:defRPr sz="1500">
                <a:solidFill>
                  <a:schemeClr val="tx1"/>
                </a:solidFill>
                <a:latin typeface="Arial" panose="020B0604020202020204" pitchFamily="34" charset="0"/>
                <a:ea typeface="宋体" panose="02010600030101010101" pitchFamily="2" charset="-122"/>
              </a:defRPr>
            </a:lvl1pPr>
            <a:lvl2pPr marL="742950" indent="-285750">
              <a:defRPr sz="1500">
                <a:solidFill>
                  <a:schemeClr val="tx1"/>
                </a:solidFill>
                <a:latin typeface="Arial" panose="020B0604020202020204" pitchFamily="34" charset="0"/>
                <a:ea typeface="宋体" panose="02010600030101010101" pitchFamily="2" charset="-122"/>
              </a:defRPr>
            </a:lvl2pPr>
            <a:lvl3pPr marL="1143000" indent="-228600">
              <a:defRPr sz="1500">
                <a:solidFill>
                  <a:schemeClr val="tx1"/>
                </a:solidFill>
                <a:latin typeface="Arial" panose="020B0604020202020204" pitchFamily="34" charset="0"/>
                <a:ea typeface="宋体" panose="02010600030101010101" pitchFamily="2" charset="-122"/>
              </a:defRPr>
            </a:lvl3pPr>
            <a:lvl4pPr marL="1600200" indent="-228600">
              <a:defRPr sz="1500">
                <a:solidFill>
                  <a:schemeClr val="tx1"/>
                </a:solidFill>
                <a:latin typeface="Arial" panose="020B0604020202020204" pitchFamily="34" charset="0"/>
                <a:ea typeface="宋体" panose="02010600030101010101" pitchFamily="2" charset="-122"/>
              </a:defRPr>
            </a:lvl4pPr>
            <a:lvl5pPr marL="2057400" indent="-228600">
              <a:defRPr sz="15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9pPr>
          </a:lstStyle>
          <a:p>
            <a:pPr lvl="0">
              <a:lnSpc>
                <a:spcPct val="120000"/>
              </a:lnSpc>
              <a:defRPr/>
            </a:pPr>
            <a:r>
              <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开启全面建设社会主义现代化国家新征程</a:t>
            </a:r>
          </a:p>
        </p:txBody>
      </p:sp>
    </p:spTree>
    <p:extLst>
      <p:ext uri="{BB962C8B-B14F-4D97-AF65-F5344CB8AC3E}">
        <p14:creationId xmlns:p14="http://schemas.microsoft.com/office/powerpoint/2010/main" val="1896384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13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8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3050"/>
                            </p:stCondLst>
                            <p:childTnLst>
                              <p:par>
                                <p:cTn id="17" presetID="22" presetClass="entr" presetSubtype="8" fill="hold"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left)">
                                      <p:cBhvr>
                                        <p:cTn id="19" dur="500"/>
                                        <p:tgtEl>
                                          <p:spTgt spid="50"/>
                                        </p:tgtEl>
                                      </p:cBhvr>
                                    </p:animEffect>
                                  </p:childTnLst>
                                </p:cTn>
                              </p:par>
                            </p:childTnLst>
                          </p:cTn>
                        </p:par>
                        <p:par>
                          <p:cTn id="20" fill="hold">
                            <p:stCondLst>
                              <p:cond delay="355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4450"/>
                            </p:stCondLst>
                            <p:childTnLst>
                              <p:par>
                                <p:cTn id="25" presetID="22" presetClass="entr" presetSubtype="8" fill="hold" nodeType="after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wipe(left)">
                                      <p:cBhvr>
                                        <p:cTn id="27" dur="500"/>
                                        <p:tgtEl>
                                          <p:spTgt spid="54"/>
                                        </p:tgtEl>
                                      </p:cBhvr>
                                    </p:animEffect>
                                  </p:childTnLst>
                                </p:cTn>
                              </p:par>
                            </p:childTnLst>
                          </p:cTn>
                        </p:par>
                        <p:par>
                          <p:cTn id="28" fill="hold">
                            <p:stCondLst>
                              <p:cond delay="4950"/>
                            </p:stCondLst>
                            <p:childTnLst>
                              <p:par>
                                <p:cTn id="29" presetID="10" presetClass="entr" presetSubtype="0" fill="hold" grpId="0" nodeType="afterEffect">
                                  <p:stCondLst>
                                    <p:cond delay="0"/>
                                  </p:stCondLst>
                                  <p:iterate type="wd">
                                    <p:tmPct val="10000"/>
                                  </p:iterate>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3" grpId="0"/>
      <p:bldP spid="22" grpId="0"/>
      <p:bldP spid="24"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sp>
        <p:nvSpPr>
          <p:cNvPr id="9" name="TextBox 5">
            <a:extLst>
              <a:ext uri="{FF2B5EF4-FFF2-40B4-BE49-F238E27FC236}">
                <a16:creationId xmlns:a16="http://schemas.microsoft.com/office/drawing/2014/main" xmlns="" id="{6691B4B5-7BCA-45EC-AD9C-E0D08D5827FA}"/>
              </a:ext>
            </a:extLst>
          </p:cNvPr>
          <p:cNvSpPr txBox="1"/>
          <p:nvPr/>
        </p:nvSpPr>
        <p:spPr>
          <a:xfrm>
            <a:off x="1117701" y="556249"/>
            <a:ext cx="9974886" cy="978729"/>
          </a:xfrm>
          <a:prstGeom prst="rect">
            <a:avLst/>
          </a:prstGeom>
          <a:noFill/>
          <a:ln>
            <a:noFill/>
          </a:ln>
        </p:spPr>
        <p:txBody>
          <a:bodyPr vert="horz" wrap="square" rtlCol="0">
            <a:spAutoFit/>
          </a:bodyPr>
          <a:lstStyle>
            <a:defPPr>
              <a:defRPr lang="zh-CN"/>
            </a:defPPr>
            <a:lvl1pPr algn="ctr" fontAlgn="base">
              <a:lnSpc>
                <a:spcPct val="150000"/>
              </a:lnSpc>
              <a:spcBef>
                <a:spcPct val="0"/>
              </a:spcBef>
              <a:spcAft>
                <a:spcPct val="0"/>
              </a:spcAft>
              <a:defRPr sz="2400" b="1" kern="0" spc="120">
                <a:solidFill>
                  <a:schemeClr val="tx1">
                    <a:lumMod val="85000"/>
                    <a:lumOff val="15000"/>
                  </a:schemeClr>
                </a:solidFill>
                <a:latin typeface="微软雅黑" panose="020B0503020204020204" pitchFamily="34" charset="-122"/>
                <a:ea typeface="微软雅黑" panose="020B0503020204020204" pitchFamily="34" charset="-122"/>
                <a:sym typeface="Helvetica" panose="020B0604020202020204" pitchFamily="34" charset="0"/>
              </a:defRPr>
            </a:lvl1pPr>
            <a:lvl2pPr marL="227013" indent="230188"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455613" indent="458788"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684213" indent="687388"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912813" indent="915988"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nSpc>
                <a:spcPct val="120000"/>
              </a:lnSpc>
            </a:pPr>
            <a:r>
              <a:rPr lang="en-US" altLang="zh-CN" dirty="0"/>
              <a:t>4. </a:t>
            </a:r>
            <a:r>
              <a:rPr lang="zh-CN" altLang="en-US" dirty="0"/>
              <a:t>全面推进各领域各方面改革，不断提高国家治理体系和</a:t>
            </a:r>
            <a:endParaRPr lang="en-US" altLang="zh-CN" dirty="0"/>
          </a:p>
          <a:p>
            <a:pPr>
              <a:lnSpc>
                <a:spcPct val="120000"/>
              </a:lnSpc>
            </a:pPr>
            <a:r>
              <a:rPr lang="zh-CN" altLang="en-US" dirty="0"/>
              <a:t>治理能力现代化水平</a:t>
            </a:r>
          </a:p>
        </p:txBody>
      </p:sp>
      <p:grpSp>
        <p:nvGrpSpPr>
          <p:cNvPr id="23" name="组合 22"/>
          <p:cNvGrpSpPr/>
          <p:nvPr/>
        </p:nvGrpSpPr>
        <p:grpSpPr>
          <a:xfrm>
            <a:off x="6389951" y="5171408"/>
            <a:ext cx="1866052" cy="1123065"/>
            <a:chOff x="6390073" y="5749478"/>
            <a:chExt cx="1841888" cy="1108522"/>
          </a:xfrm>
          <a:solidFill>
            <a:schemeClr val="accent2">
              <a:lumMod val="75000"/>
            </a:schemeClr>
          </a:solidFill>
        </p:grpSpPr>
        <p:sp>
          <p:nvSpPr>
            <p:cNvPr id="29" name="Freeform 140"/>
            <p:cNvSpPr/>
            <p:nvPr/>
          </p:nvSpPr>
          <p:spPr bwMode="auto">
            <a:xfrm rot="5400000" flipH="1">
              <a:off x="7078663" y="5060888"/>
              <a:ext cx="464707" cy="1841888"/>
            </a:xfrm>
            <a:custGeom>
              <a:avLst/>
              <a:gdLst>
                <a:gd name="T0" fmla="*/ 192 w 192"/>
                <a:gd name="T1" fmla="*/ 724 h 761"/>
                <a:gd name="T2" fmla="*/ 0 w 192"/>
                <a:gd name="T3" fmla="*/ 0 h 761"/>
                <a:gd name="T4" fmla="*/ 0 w 192"/>
                <a:gd name="T5" fmla="*/ 223 h 761"/>
                <a:gd name="T6" fmla="*/ 192 w 192"/>
                <a:gd name="T7" fmla="*/ 761 h 761"/>
                <a:gd name="T8" fmla="*/ 192 w 192"/>
                <a:gd name="T9" fmla="*/ 724 h 761"/>
              </a:gdLst>
              <a:ahLst/>
              <a:cxnLst>
                <a:cxn ang="0">
                  <a:pos x="T0" y="T1"/>
                </a:cxn>
                <a:cxn ang="0">
                  <a:pos x="T2" y="T3"/>
                </a:cxn>
                <a:cxn ang="0">
                  <a:pos x="T4" y="T5"/>
                </a:cxn>
                <a:cxn ang="0">
                  <a:pos x="T6" y="T7"/>
                </a:cxn>
                <a:cxn ang="0">
                  <a:pos x="T8" y="T9"/>
                </a:cxn>
              </a:cxnLst>
              <a:rect l="0" t="0" r="r" b="b"/>
              <a:pathLst>
                <a:path w="192" h="761">
                  <a:moveTo>
                    <a:pt x="192" y="724"/>
                  </a:moveTo>
                  <a:lnTo>
                    <a:pt x="0" y="0"/>
                  </a:lnTo>
                  <a:lnTo>
                    <a:pt x="0" y="223"/>
                  </a:lnTo>
                  <a:lnTo>
                    <a:pt x="192" y="761"/>
                  </a:lnTo>
                  <a:lnTo>
                    <a:pt x="192" y="724"/>
                  </a:lnTo>
                  <a:close/>
                </a:path>
              </a:pathLst>
            </a:custGeom>
            <a:grpFill/>
            <a:ln>
              <a:noFill/>
            </a:ln>
          </p:spPr>
          <p:txBody>
            <a:bodyPr vert="horz" wrap="square" lIns="91440" tIns="45720" rIns="91440" bIns="45720" numCol="1" anchor="t" anchorCtr="0" compatLnSpc="1"/>
            <a:lstStyle/>
            <a:p>
              <a:endParaRPr lang="id-ID">
                <a:latin typeface="Arial" pitchFamily="34" charset="0"/>
                <a:ea typeface="微软雅黑" pitchFamily="34" charset="-122"/>
                <a:sym typeface="Arial" pitchFamily="34" charset="0"/>
              </a:endParaRPr>
            </a:p>
          </p:txBody>
        </p:sp>
        <p:sp>
          <p:nvSpPr>
            <p:cNvPr id="30" name="Rectangle 37"/>
            <p:cNvSpPr>
              <a:spLocks noChangeArrowheads="1"/>
            </p:cNvSpPr>
            <p:nvPr/>
          </p:nvSpPr>
          <p:spPr bwMode="auto">
            <a:xfrm rot="5400000" flipH="1">
              <a:off x="7640185" y="6266224"/>
              <a:ext cx="643814" cy="539738"/>
            </a:xfrm>
            <a:prstGeom prst="rect">
              <a:avLst/>
            </a:prstGeom>
            <a:grpFill/>
            <a:ln>
              <a:noFill/>
            </a:ln>
          </p:spPr>
          <p:txBody>
            <a:bodyPr vert="horz" wrap="square" lIns="91440" tIns="45720" rIns="91440" bIns="45720" numCol="1" anchor="t" anchorCtr="0" compatLnSpc="1"/>
            <a:lstStyle/>
            <a:p>
              <a:endParaRPr lang="id-ID">
                <a:latin typeface="Arial" pitchFamily="34" charset="0"/>
                <a:ea typeface="微软雅黑" pitchFamily="34" charset="-122"/>
                <a:sym typeface="Arial" pitchFamily="34" charset="0"/>
              </a:endParaRPr>
            </a:p>
          </p:txBody>
        </p:sp>
      </p:grpSp>
      <p:grpSp>
        <p:nvGrpSpPr>
          <p:cNvPr id="31" name="组合 30"/>
          <p:cNvGrpSpPr/>
          <p:nvPr/>
        </p:nvGrpSpPr>
        <p:grpSpPr>
          <a:xfrm>
            <a:off x="6245303" y="5166566"/>
            <a:ext cx="1071219" cy="1127971"/>
            <a:chOff x="6227909" y="5744636"/>
            <a:chExt cx="1074637" cy="1113364"/>
          </a:xfrm>
          <a:solidFill>
            <a:srgbClr val="E62A2A"/>
          </a:solidFill>
        </p:grpSpPr>
        <p:sp>
          <p:nvSpPr>
            <p:cNvPr id="32" name="Freeform 141"/>
            <p:cNvSpPr/>
            <p:nvPr/>
          </p:nvSpPr>
          <p:spPr bwMode="auto">
            <a:xfrm rot="5400000" flipH="1">
              <a:off x="6524402" y="5448143"/>
              <a:ext cx="481651" cy="1074637"/>
            </a:xfrm>
            <a:custGeom>
              <a:avLst/>
              <a:gdLst>
                <a:gd name="T0" fmla="*/ 199 w 199"/>
                <a:gd name="T1" fmla="*/ 408 h 444"/>
                <a:gd name="T2" fmla="*/ 0 w 199"/>
                <a:gd name="T3" fmla="*/ 0 h 444"/>
                <a:gd name="T4" fmla="*/ 0 w 199"/>
                <a:gd name="T5" fmla="*/ 228 h 444"/>
                <a:gd name="T6" fmla="*/ 199 w 199"/>
                <a:gd name="T7" fmla="*/ 444 h 444"/>
                <a:gd name="T8" fmla="*/ 199 w 199"/>
                <a:gd name="T9" fmla="*/ 408 h 444"/>
              </a:gdLst>
              <a:ahLst/>
              <a:cxnLst>
                <a:cxn ang="0">
                  <a:pos x="T0" y="T1"/>
                </a:cxn>
                <a:cxn ang="0">
                  <a:pos x="T2" y="T3"/>
                </a:cxn>
                <a:cxn ang="0">
                  <a:pos x="T4" y="T5"/>
                </a:cxn>
                <a:cxn ang="0">
                  <a:pos x="T6" y="T7"/>
                </a:cxn>
                <a:cxn ang="0">
                  <a:pos x="T8" y="T9"/>
                </a:cxn>
              </a:cxnLst>
              <a:rect l="0" t="0" r="r" b="b"/>
              <a:pathLst>
                <a:path w="199" h="444">
                  <a:moveTo>
                    <a:pt x="199" y="408"/>
                  </a:moveTo>
                  <a:lnTo>
                    <a:pt x="0" y="0"/>
                  </a:lnTo>
                  <a:lnTo>
                    <a:pt x="0" y="228"/>
                  </a:lnTo>
                  <a:lnTo>
                    <a:pt x="199" y="444"/>
                  </a:lnTo>
                  <a:lnTo>
                    <a:pt x="199" y="408"/>
                  </a:lnTo>
                  <a:close/>
                </a:path>
              </a:pathLst>
            </a:custGeom>
            <a:grpFill/>
            <a:ln>
              <a:noFill/>
            </a:ln>
          </p:spPr>
          <p:txBody>
            <a:bodyPr vert="horz" wrap="square" lIns="91440" tIns="45720" rIns="91440" bIns="45720" numCol="1" anchor="t" anchorCtr="0" compatLnSpc="1"/>
            <a:lstStyle/>
            <a:p>
              <a:endParaRPr lang="id-ID">
                <a:latin typeface="Arial" pitchFamily="34" charset="0"/>
                <a:ea typeface="微软雅黑" pitchFamily="34" charset="-122"/>
                <a:sym typeface="Arial" pitchFamily="34" charset="0"/>
              </a:endParaRPr>
            </a:p>
          </p:txBody>
        </p:sp>
        <p:sp>
          <p:nvSpPr>
            <p:cNvPr id="33" name="Rectangle 38"/>
            <p:cNvSpPr>
              <a:spLocks noChangeArrowheads="1"/>
            </p:cNvSpPr>
            <p:nvPr/>
          </p:nvSpPr>
          <p:spPr bwMode="auto">
            <a:xfrm rot="5400000" flipH="1">
              <a:off x="6710769" y="6266223"/>
              <a:ext cx="631713" cy="551841"/>
            </a:xfrm>
            <a:prstGeom prst="rect">
              <a:avLst/>
            </a:prstGeom>
            <a:grpFill/>
            <a:ln>
              <a:noFill/>
            </a:ln>
          </p:spPr>
          <p:txBody>
            <a:bodyPr vert="horz" wrap="square" lIns="91440" tIns="45720" rIns="91440" bIns="45720" numCol="1" anchor="t" anchorCtr="0" compatLnSpc="1"/>
            <a:lstStyle/>
            <a:p>
              <a:endParaRPr lang="id-ID">
                <a:latin typeface="Arial" pitchFamily="34" charset="0"/>
                <a:ea typeface="微软雅黑" pitchFamily="34" charset="-122"/>
                <a:sym typeface="Arial" pitchFamily="34" charset="0"/>
              </a:endParaRPr>
            </a:p>
          </p:txBody>
        </p:sp>
      </p:grpSp>
      <p:grpSp>
        <p:nvGrpSpPr>
          <p:cNvPr id="34" name="组合 33"/>
          <p:cNvGrpSpPr/>
          <p:nvPr/>
        </p:nvGrpSpPr>
        <p:grpSpPr>
          <a:xfrm>
            <a:off x="4896593" y="5166566"/>
            <a:ext cx="1086283" cy="1127971"/>
            <a:chOff x="4896716" y="5744636"/>
            <a:chExt cx="1072216" cy="1113364"/>
          </a:xfrm>
        </p:grpSpPr>
        <p:sp>
          <p:nvSpPr>
            <p:cNvPr id="35" name="Freeform 143"/>
            <p:cNvSpPr/>
            <p:nvPr/>
          </p:nvSpPr>
          <p:spPr bwMode="auto">
            <a:xfrm rot="5400000" flipH="1">
              <a:off x="5191998" y="5449354"/>
              <a:ext cx="481651" cy="1072216"/>
            </a:xfrm>
            <a:custGeom>
              <a:avLst/>
              <a:gdLst>
                <a:gd name="T0" fmla="*/ 199 w 199"/>
                <a:gd name="T1" fmla="*/ 0 h 443"/>
                <a:gd name="T2" fmla="*/ 0 w 199"/>
                <a:gd name="T3" fmla="*/ 218 h 443"/>
                <a:gd name="T4" fmla="*/ 0 w 199"/>
                <a:gd name="T5" fmla="*/ 443 h 443"/>
                <a:gd name="T6" fmla="*/ 199 w 199"/>
                <a:gd name="T7" fmla="*/ 35 h 443"/>
                <a:gd name="T8" fmla="*/ 199 w 199"/>
                <a:gd name="T9" fmla="*/ 0 h 443"/>
              </a:gdLst>
              <a:ahLst/>
              <a:cxnLst>
                <a:cxn ang="0">
                  <a:pos x="T0" y="T1"/>
                </a:cxn>
                <a:cxn ang="0">
                  <a:pos x="T2" y="T3"/>
                </a:cxn>
                <a:cxn ang="0">
                  <a:pos x="T4" y="T5"/>
                </a:cxn>
                <a:cxn ang="0">
                  <a:pos x="T6" y="T7"/>
                </a:cxn>
                <a:cxn ang="0">
                  <a:pos x="T8" y="T9"/>
                </a:cxn>
              </a:cxnLst>
              <a:rect l="0" t="0" r="r" b="b"/>
              <a:pathLst>
                <a:path w="199" h="443">
                  <a:moveTo>
                    <a:pt x="199" y="0"/>
                  </a:moveTo>
                  <a:lnTo>
                    <a:pt x="0" y="218"/>
                  </a:lnTo>
                  <a:lnTo>
                    <a:pt x="0" y="443"/>
                  </a:lnTo>
                  <a:lnTo>
                    <a:pt x="199" y="35"/>
                  </a:lnTo>
                  <a:lnTo>
                    <a:pt x="199" y="0"/>
                  </a:lnTo>
                  <a:close/>
                </a:path>
              </a:pathLst>
            </a:custGeom>
            <a:solidFill>
              <a:srgbClr val="C00000"/>
            </a:solidFill>
            <a:ln>
              <a:noFill/>
            </a:ln>
          </p:spPr>
          <p:txBody>
            <a:bodyPr vert="horz" wrap="square" lIns="91440" tIns="45720" rIns="91440" bIns="45720" numCol="1" anchor="t" anchorCtr="0" compatLnSpc="1"/>
            <a:lstStyle/>
            <a:p>
              <a:endParaRPr lang="id-ID">
                <a:latin typeface="Arial" pitchFamily="34" charset="0"/>
                <a:ea typeface="微软雅黑" pitchFamily="34" charset="-122"/>
                <a:sym typeface="Arial" pitchFamily="34" charset="0"/>
              </a:endParaRPr>
            </a:p>
          </p:txBody>
        </p:sp>
        <p:sp>
          <p:nvSpPr>
            <p:cNvPr id="36" name="Rectangle 40"/>
            <p:cNvSpPr>
              <a:spLocks noChangeArrowheads="1"/>
            </p:cNvSpPr>
            <p:nvPr/>
          </p:nvSpPr>
          <p:spPr bwMode="auto">
            <a:xfrm rot="5400000" flipH="1">
              <a:off x="4855570" y="6267434"/>
              <a:ext cx="636553" cy="544579"/>
            </a:xfrm>
            <a:prstGeom prst="rect">
              <a:avLst/>
            </a:prstGeom>
            <a:solidFill>
              <a:srgbClr val="C00000"/>
            </a:solidFill>
            <a:ln>
              <a:noFill/>
            </a:ln>
          </p:spPr>
          <p:txBody>
            <a:bodyPr vert="horz" wrap="square" lIns="91440" tIns="45720" rIns="91440" bIns="45720" numCol="1" anchor="t" anchorCtr="0" compatLnSpc="1"/>
            <a:lstStyle/>
            <a:p>
              <a:endParaRPr lang="id-ID">
                <a:latin typeface="Arial" pitchFamily="34" charset="0"/>
                <a:ea typeface="微软雅黑" pitchFamily="34" charset="-122"/>
                <a:sym typeface="Arial" pitchFamily="34" charset="0"/>
              </a:endParaRPr>
            </a:p>
          </p:txBody>
        </p:sp>
      </p:grpSp>
      <p:grpSp>
        <p:nvGrpSpPr>
          <p:cNvPr id="37" name="组合 36"/>
          <p:cNvGrpSpPr/>
          <p:nvPr/>
        </p:nvGrpSpPr>
        <p:grpSpPr>
          <a:xfrm>
            <a:off x="3959916" y="5161727"/>
            <a:ext cx="1878313" cy="1132875"/>
            <a:chOff x="3960039" y="5739796"/>
            <a:chExt cx="1853990" cy="1118205"/>
          </a:xfrm>
          <a:solidFill>
            <a:srgbClr val="E2AC00"/>
          </a:solidFill>
        </p:grpSpPr>
        <p:sp>
          <p:nvSpPr>
            <p:cNvPr id="38" name="Freeform 144"/>
            <p:cNvSpPr/>
            <p:nvPr/>
          </p:nvSpPr>
          <p:spPr bwMode="auto">
            <a:xfrm rot="5400000" flipH="1">
              <a:off x="4643788" y="5060887"/>
              <a:ext cx="491332" cy="1849150"/>
            </a:xfrm>
            <a:custGeom>
              <a:avLst/>
              <a:gdLst>
                <a:gd name="T0" fmla="*/ 203 w 203"/>
                <a:gd name="T1" fmla="*/ 0 h 764"/>
                <a:gd name="T2" fmla="*/ 0 w 203"/>
                <a:gd name="T3" fmla="*/ 536 h 764"/>
                <a:gd name="T4" fmla="*/ 0 w 203"/>
                <a:gd name="T5" fmla="*/ 764 h 764"/>
                <a:gd name="T6" fmla="*/ 203 w 203"/>
                <a:gd name="T7" fmla="*/ 35 h 764"/>
                <a:gd name="T8" fmla="*/ 203 w 203"/>
                <a:gd name="T9" fmla="*/ 0 h 764"/>
              </a:gdLst>
              <a:ahLst/>
              <a:cxnLst>
                <a:cxn ang="0">
                  <a:pos x="T0" y="T1"/>
                </a:cxn>
                <a:cxn ang="0">
                  <a:pos x="T2" y="T3"/>
                </a:cxn>
                <a:cxn ang="0">
                  <a:pos x="T4" y="T5"/>
                </a:cxn>
                <a:cxn ang="0">
                  <a:pos x="T6" y="T7"/>
                </a:cxn>
                <a:cxn ang="0">
                  <a:pos x="T8" y="T9"/>
                </a:cxn>
              </a:cxnLst>
              <a:rect l="0" t="0" r="r" b="b"/>
              <a:pathLst>
                <a:path w="203" h="764">
                  <a:moveTo>
                    <a:pt x="203" y="0"/>
                  </a:moveTo>
                  <a:lnTo>
                    <a:pt x="0" y="536"/>
                  </a:lnTo>
                  <a:lnTo>
                    <a:pt x="0" y="764"/>
                  </a:lnTo>
                  <a:lnTo>
                    <a:pt x="203" y="35"/>
                  </a:lnTo>
                  <a:lnTo>
                    <a:pt x="203" y="0"/>
                  </a:lnTo>
                  <a:close/>
                </a:path>
              </a:pathLst>
            </a:custGeom>
            <a:grpFill/>
            <a:ln>
              <a:noFill/>
            </a:ln>
          </p:spPr>
          <p:txBody>
            <a:bodyPr vert="horz" wrap="square" lIns="91440" tIns="45720" rIns="91440" bIns="45720" numCol="1" anchor="t" anchorCtr="0" compatLnSpc="1"/>
            <a:lstStyle/>
            <a:p>
              <a:endParaRPr lang="id-ID">
                <a:latin typeface="Arial" pitchFamily="34" charset="0"/>
                <a:ea typeface="微软雅黑" pitchFamily="34" charset="-122"/>
                <a:sym typeface="Arial" pitchFamily="34" charset="0"/>
              </a:endParaRPr>
            </a:p>
          </p:txBody>
        </p:sp>
        <p:sp>
          <p:nvSpPr>
            <p:cNvPr id="39" name="Rectangle 41"/>
            <p:cNvSpPr>
              <a:spLocks noChangeArrowheads="1"/>
            </p:cNvSpPr>
            <p:nvPr/>
          </p:nvSpPr>
          <p:spPr bwMode="auto">
            <a:xfrm rot="5400000" flipH="1">
              <a:off x="3924944" y="6266224"/>
              <a:ext cx="626872" cy="556681"/>
            </a:xfrm>
            <a:prstGeom prst="rect">
              <a:avLst/>
            </a:prstGeom>
            <a:grpFill/>
            <a:ln>
              <a:noFill/>
            </a:ln>
          </p:spPr>
          <p:txBody>
            <a:bodyPr vert="horz" wrap="square" lIns="91440" tIns="45720" rIns="91440" bIns="45720" numCol="1" anchor="t" anchorCtr="0" compatLnSpc="1"/>
            <a:lstStyle/>
            <a:p>
              <a:endParaRPr lang="id-ID">
                <a:latin typeface="Arial" pitchFamily="34" charset="0"/>
                <a:ea typeface="微软雅黑" pitchFamily="34" charset="-122"/>
                <a:sym typeface="Arial" pitchFamily="34" charset="0"/>
              </a:endParaRPr>
            </a:p>
          </p:txBody>
        </p:sp>
      </p:grpSp>
      <p:sp>
        <p:nvSpPr>
          <p:cNvPr id="41" name="Rectangle 42"/>
          <p:cNvSpPr>
            <a:spLocks noChangeArrowheads="1"/>
          </p:cNvSpPr>
          <p:nvPr/>
        </p:nvSpPr>
        <p:spPr bwMode="auto">
          <a:xfrm rot="5400000" flipH="1" flipV="1">
            <a:off x="5918639" y="4583876"/>
            <a:ext cx="1129348" cy="45719"/>
          </a:xfrm>
          <a:prstGeom prst="rect">
            <a:avLst/>
          </a:prstGeom>
          <a:solidFill>
            <a:schemeClr val="accent2">
              <a:lumMod val="75000"/>
            </a:schemeClr>
          </a:solidFill>
          <a:ln>
            <a:noFill/>
          </a:ln>
        </p:spPr>
        <p:txBody>
          <a:bodyPr vert="horz" wrap="square" lIns="91440" tIns="45720" rIns="91440" bIns="45720" numCol="1" anchor="t" anchorCtr="0" compatLnSpc="1"/>
          <a:lstStyle/>
          <a:p>
            <a:endParaRPr lang="id-ID">
              <a:latin typeface="Arial" pitchFamily="34" charset="0"/>
              <a:ea typeface="微软雅黑" pitchFamily="34" charset="-122"/>
              <a:sym typeface="Arial" pitchFamily="34" charset="0"/>
            </a:endParaRPr>
          </a:p>
        </p:txBody>
      </p:sp>
      <p:grpSp>
        <p:nvGrpSpPr>
          <p:cNvPr id="6" name="组合 5"/>
          <p:cNvGrpSpPr/>
          <p:nvPr/>
        </p:nvGrpSpPr>
        <p:grpSpPr>
          <a:xfrm>
            <a:off x="6459645" y="3754629"/>
            <a:ext cx="759079" cy="314439"/>
            <a:chOff x="6459645" y="3754629"/>
            <a:chExt cx="759079" cy="314439"/>
          </a:xfrm>
        </p:grpSpPr>
        <p:sp>
          <p:nvSpPr>
            <p:cNvPr id="42" name="Freeform 43"/>
            <p:cNvSpPr>
              <a:spLocks noEditPoints="1"/>
            </p:cNvSpPr>
            <p:nvPr/>
          </p:nvSpPr>
          <p:spPr bwMode="auto">
            <a:xfrm rot="5400000" flipH="1">
              <a:off x="6811879" y="3620252"/>
              <a:ext cx="272468" cy="541222"/>
            </a:xfrm>
            <a:custGeom>
              <a:avLst/>
              <a:gdLst>
                <a:gd name="T0" fmla="*/ 51 w 93"/>
                <a:gd name="T1" fmla="*/ 93 h 184"/>
                <a:gd name="T2" fmla="*/ 93 w 93"/>
                <a:gd name="T3" fmla="*/ 47 h 184"/>
                <a:gd name="T4" fmla="*/ 46 w 93"/>
                <a:gd name="T5" fmla="*/ 0 h 184"/>
                <a:gd name="T6" fmla="*/ 0 w 93"/>
                <a:gd name="T7" fmla="*/ 47 h 184"/>
                <a:gd name="T8" fmla="*/ 36 w 93"/>
                <a:gd name="T9" fmla="*/ 92 h 184"/>
                <a:gd name="T10" fmla="*/ 36 w 93"/>
                <a:gd name="T11" fmla="*/ 184 h 184"/>
                <a:gd name="T12" fmla="*/ 51 w 93"/>
                <a:gd name="T13" fmla="*/ 184 h 184"/>
                <a:gd name="T14" fmla="*/ 51 w 93"/>
                <a:gd name="T15" fmla="*/ 93 h 184"/>
                <a:gd name="T16" fmla="*/ 19 w 93"/>
                <a:gd name="T17" fmla="*/ 47 h 184"/>
                <a:gd name="T18" fmla="*/ 46 w 93"/>
                <a:gd name="T19" fmla="*/ 19 h 184"/>
                <a:gd name="T20" fmla="*/ 74 w 93"/>
                <a:gd name="T21" fmla="*/ 47 h 184"/>
                <a:gd name="T22" fmla="*/ 46 w 93"/>
                <a:gd name="T23" fmla="*/ 74 h 184"/>
                <a:gd name="T24" fmla="*/ 19 w 93"/>
                <a:gd name="T25" fmla="*/ 4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184">
                  <a:moveTo>
                    <a:pt x="51" y="93"/>
                  </a:moveTo>
                  <a:cubicBezTo>
                    <a:pt x="75" y="90"/>
                    <a:pt x="93" y="71"/>
                    <a:pt x="93" y="47"/>
                  </a:cubicBezTo>
                  <a:cubicBezTo>
                    <a:pt x="93" y="21"/>
                    <a:pt x="72" y="0"/>
                    <a:pt x="46" y="0"/>
                  </a:cubicBezTo>
                  <a:cubicBezTo>
                    <a:pt x="21" y="0"/>
                    <a:pt x="0" y="21"/>
                    <a:pt x="0" y="47"/>
                  </a:cubicBezTo>
                  <a:cubicBezTo>
                    <a:pt x="0" y="69"/>
                    <a:pt x="15" y="87"/>
                    <a:pt x="36" y="92"/>
                  </a:cubicBezTo>
                  <a:cubicBezTo>
                    <a:pt x="36" y="184"/>
                    <a:pt x="36" y="184"/>
                    <a:pt x="36" y="184"/>
                  </a:cubicBezTo>
                  <a:cubicBezTo>
                    <a:pt x="51" y="184"/>
                    <a:pt x="51" y="184"/>
                    <a:pt x="51" y="184"/>
                  </a:cubicBezTo>
                  <a:lnTo>
                    <a:pt x="51" y="93"/>
                  </a:lnTo>
                  <a:close/>
                  <a:moveTo>
                    <a:pt x="19" y="47"/>
                  </a:moveTo>
                  <a:cubicBezTo>
                    <a:pt x="19" y="32"/>
                    <a:pt x="31" y="19"/>
                    <a:pt x="46" y="19"/>
                  </a:cubicBezTo>
                  <a:cubicBezTo>
                    <a:pt x="61" y="19"/>
                    <a:pt x="74" y="32"/>
                    <a:pt x="74" y="47"/>
                  </a:cubicBezTo>
                  <a:cubicBezTo>
                    <a:pt x="74" y="62"/>
                    <a:pt x="61" y="74"/>
                    <a:pt x="46" y="74"/>
                  </a:cubicBezTo>
                  <a:cubicBezTo>
                    <a:pt x="31" y="74"/>
                    <a:pt x="19" y="62"/>
                    <a:pt x="19" y="47"/>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id-ID">
                <a:latin typeface="Arial" pitchFamily="34" charset="0"/>
                <a:ea typeface="微软雅黑" pitchFamily="34" charset="-122"/>
                <a:sym typeface="Arial" pitchFamily="34" charset="0"/>
              </a:endParaRPr>
            </a:p>
          </p:txBody>
        </p:sp>
        <p:sp>
          <p:nvSpPr>
            <p:cNvPr id="43" name="Freeform 44"/>
            <p:cNvSpPr/>
            <p:nvPr/>
          </p:nvSpPr>
          <p:spPr bwMode="auto">
            <a:xfrm rot="5400000" flipH="1">
              <a:off x="6476983" y="3861001"/>
              <a:ext cx="190729" cy="225406"/>
            </a:xfrm>
            <a:custGeom>
              <a:avLst/>
              <a:gdLst>
                <a:gd name="T0" fmla="*/ 50 w 65"/>
                <a:gd name="T1" fmla="*/ 0 h 77"/>
                <a:gd name="T2" fmla="*/ 50 w 65"/>
                <a:gd name="T3" fmla="*/ 0 h 77"/>
                <a:gd name="T4" fmla="*/ 2 w 65"/>
                <a:gd name="T5" fmla="*/ 61 h 77"/>
                <a:gd name="T6" fmla="*/ 0 w 65"/>
                <a:gd name="T7" fmla="*/ 61 h 77"/>
                <a:gd name="T8" fmla="*/ 0 w 65"/>
                <a:gd name="T9" fmla="*/ 77 h 77"/>
                <a:gd name="T10" fmla="*/ 2 w 65"/>
                <a:gd name="T11" fmla="*/ 77 h 77"/>
                <a:gd name="T12" fmla="*/ 43 w 65"/>
                <a:gd name="T13" fmla="*/ 63 h 77"/>
                <a:gd name="T14" fmla="*/ 65 w 65"/>
                <a:gd name="T15" fmla="*/ 0 h 77"/>
                <a:gd name="T16" fmla="*/ 65 w 65"/>
                <a:gd name="T17" fmla="*/ 0 h 77"/>
                <a:gd name="T18" fmla="*/ 50 w 65"/>
                <a:gd name="T1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77">
                  <a:moveTo>
                    <a:pt x="50" y="0"/>
                  </a:moveTo>
                  <a:cubicBezTo>
                    <a:pt x="50" y="0"/>
                    <a:pt x="50" y="0"/>
                    <a:pt x="50" y="0"/>
                  </a:cubicBezTo>
                  <a:cubicBezTo>
                    <a:pt x="50" y="23"/>
                    <a:pt x="44" y="61"/>
                    <a:pt x="2" y="61"/>
                  </a:cubicBezTo>
                  <a:cubicBezTo>
                    <a:pt x="0" y="61"/>
                    <a:pt x="0" y="61"/>
                    <a:pt x="0" y="61"/>
                  </a:cubicBezTo>
                  <a:cubicBezTo>
                    <a:pt x="0" y="77"/>
                    <a:pt x="0" y="77"/>
                    <a:pt x="0" y="77"/>
                  </a:cubicBezTo>
                  <a:cubicBezTo>
                    <a:pt x="2" y="77"/>
                    <a:pt x="2" y="77"/>
                    <a:pt x="2" y="77"/>
                  </a:cubicBezTo>
                  <a:cubicBezTo>
                    <a:pt x="13" y="77"/>
                    <a:pt x="29" y="75"/>
                    <a:pt x="43" y="63"/>
                  </a:cubicBezTo>
                  <a:cubicBezTo>
                    <a:pt x="58" y="50"/>
                    <a:pt x="65" y="29"/>
                    <a:pt x="65" y="0"/>
                  </a:cubicBezTo>
                  <a:cubicBezTo>
                    <a:pt x="65" y="0"/>
                    <a:pt x="65" y="0"/>
                    <a:pt x="65" y="0"/>
                  </a:cubicBezTo>
                  <a:lnTo>
                    <a:pt x="50" y="0"/>
                  </a:lnTo>
                  <a:close/>
                </a:path>
              </a:pathLst>
            </a:custGeom>
            <a:solidFill>
              <a:schemeClr val="accent2">
                <a:lumMod val="75000"/>
              </a:schemeClr>
            </a:solidFill>
            <a:ln>
              <a:noFill/>
            </a:ln>
          </p:spPr>
          <p:txBody>
            <a:bodyPr vert="horz" wrap="square" lIns="91440" tIns="45720" rIns="91440" bIns="45720" numCol="1" anchor="t" anchorCtr="0" compatLnSpc="1"/>
            <a:lstStyle/>
            <a:p>
              <a:endParaRPr lang="id-ID">
                <a:latin typeface="Arial" pitchFamily="34" charset="0"/>
                <a:ea typeface="微软雅黑" pitchFamily="34" charset="-122"/>
                <a:sym typeface="Arial" pitchFamily="34" charset="0"/>
              </a:endParaRPr>
            </a:p>
          </p:txBody>
        </p:sp>
      </p:grpSp>
      <p:sp>
        <p:nvSpPr>
          <p:cNvPr id="45" name="Rectangle 45"/>
          <p:cNvSpPr>
            <a:spLocks noChangeArrowheads="1"/>
          </p:cNvSpPr>
          <p:nvPr/>
        </p:nvSpPr>
        <p:spPr bwMode="auto">
          <a:xfrm rot="5400000" flipH="1" flipV="1">
            <a:off x="5215532" y="4040513"/>
            <a:ext cx="2206393" cy="45719"/>
          </a:xfrm>
          <a:prstGeom prst="rect">
            <a:avLst/>
          </a:prstGeom>
          <a:solidFill>
            <a:srgbClr val="E62A2A"/>
          </a:solidFill>
          <a:ln>
            <a:noFill/>
          </a:ln>
        </p:spPr>
        <p:txBody>
          <a:bodyPr vert="horz" wrap="square" lIns="91440" tIns="45720" rIns="91440" bIns="45720" numCol="1" anchor="t" anchorCtr="0" compatLnSpc="1"/>
          <a:lstStyle/>
          <a:p>
            <a:endParaRPr lang="id-ID">
              <a:latin typeface="Arial" pitchFamily="34" charset="0"/>
              <a:ea typeface="微软雅黑" pitchFamily="34" charset="-122"/>
              <a:sym typeface="Arial" pitchFamily="34" charset="0"/>
            </a:endParaRPr>
          </a:p>
        </p:txBody>
      </p:sp>
      <p:grpSp>
        <p:nvGrpSpPr>
          <p:cNvPr id="5" name="组合 4"/>
          <p:cNvGrpSpPr/>
          <p:nvPr/>
        </p:nvGrpSpPr>
        <p:grpSpPr>
          <a:xfrm>
            <a:off x="6295868" y="2666827"/>
            <a:ext cx="849607" cy="304743"/>
            <a:chOff x="6295868" y="2656194"/>
            <a:chExt cx="849607" cy="304743"/>
          </a:xfrm>
        </p:grpSpPr>
        <p:sp>
          <p:nvSpPr>
            <p:cNvPr id="46" name="Freeform 46"/>
            <p:cNvSpPr/>
            <p:nvPr/>
          </p:nvSpPr>
          <p:spPr bwMode="auto">
            <a:xfrm rot="5400000" flipH="1">
              <a:off x="6311968" y="2754108"/>
              <a:ext cx="190729" cy="222929"/>
            </a:xfrm>
            <a:custGeom>
              <a:avLst/>
              <a:gdLst>
                <a:gd name="T0" fmla="*/ 46 w 62"/>
                <a:gd name="T1" fmla="*/ 0 h 76"/>
                <a:gd name="T2" fmla="*/ 46 w 62"/>
                <a:gd name="T3" fmla="*/ 0 h 76"/>
                <a:gd name="T4" fmla="*/ 1 w 62"/>
                <a:gd name="T5" fmla="*/ 61 h 76"/>
                <a:gd name="T6" fmla="*/ 0 w 62"/>
                <a:gd name="T7" fmla="*/ 61 h 76"/>
                <a:gd name="T8" fmla="*/ 0 w 62"/>
                <a:gd name="T9" fmla="*/ 76 h 76"/>
                <a:gd name="T10" fmla="*/ 1 w 62"/>
                <a:gd name="T11" fmla="*/ 76 h 76"/>
                <a:gd name="T12" fmla="*/ 62 w 62"/>
                <a:gd name="T13" fmla="*/ 0 h 76"/>
                <a:gd name="T14" fmla="*/ 62 w 62"/>
                <a:gd name="T15" fmla="*/ 0 h 76"/>
                <a:gd name="T16" fmla="*/ 46 w 62"/>
                <a:gd name="T1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76">
                  <a:moveTo>
                    <a:pt x="46" y="0"/>
                  </a:moveTo>
                  <a:cubicBezTo>
                    <a:pt x="46" y="0"/>
                    <a:pt x="46" y="0"/>
                    <a:pt x="46" y="0"/>
                  </a:cubicBezTo>
                  <a:cubicBezTo>
                    <a:pt x="46" y="55"/>
                    <a:pt x="14" y="61"/>
                    <a:pt x="1" y="61"/>
                  </a:cubicBezTo>
                  <a:cubicBezTo>
                    <a:pt x="0" y="61"/>
                    <a:pt x="0" y="61"/>
                    <a:pt x="0" y="61"/>
                  </a:cubicBezTo>
                  <a:cubicBezTo>
                    <a:pt x="0" y="76"/>
                    <a:pt x="0" y="76"/>
                    <a:pt x="0" y="76"/>
                  </a:cubicBezTo>
                  <a:cubicBezTo>
                    <a:pt x="1" y="76"/>
                    <a:pt x="1" y="76"/>
                    <a:pt x="1" y="76"/>
                  </a:cubicBezTo>
                  <a:cubicBezTo>
                    <a:pt x="38" y="76"/>
                    <a:pt x="62" y="47"/>
                    <a:pt x="62" y="0"/>
                  </a:cubicBezTo>
                  <a:cubicBezTo>
                    <a:pt x="62" y="0"/>
                    <a:pt x="62" y="0"/>
                    <a:pt x="62" y="0"/>
                  </a:cubicBezTo>
                  <a:lnTo>
                    <a:pt x="46" y="0"/>
                  </a:lnTo>
                  <a:close/>
                </a:path>
              </a:pathLst>
            </a:custGeom>
            <a:solidFill>
              <a:srgbClr val="E62A2A"/>
            </a:solidFill>
            <a:ln>
              <a:noFill/>
            </a:ln>
          </p:spPr>
          <p:txBody>
            <a:bodyPr vert="horz" wrap="square" lIns="91440" tIns="45720" rIns="91440" bIns="45720" numCol="1" anchor="t" anchorCtr="0" compatLnSpc="1"/>
            <a:lstStyle/>
            <a:p>
              <a:endParaRPr lang="id-ID" dirty="0">
                <a:latin typeface="Arial" pitchFamily="34" charset="0"/>
                <a:ea typeface="微软雅黑" pitchFamily="34" charset="-122"/>
                <a:sym typeface="Arial" pitchFamily="34" charset="0"/>
              </a:endParaRPr>
            </a:p>
          </p:txBody>
        </p:sp>
        <p:sp>
          <p:nvSpPr>
            <p:cNvPr id="47" name="Freeform 47"/>
            <p:cNvSpPr>
              <a:spLocks noEditPoints="1"/>
            </p:cNvSpPr>
            <p:nvPr/>
          </p:nvSpPr>
          <p:spPr bwMode="auto">
            <a:xfrm rot="5400000" flipH="1">
              <a:off x="6697140" y="2477851"/>
              <a:ext cx="269992" cy="626678"/>
            </a:xfrm>
            <a:custGeom>
              <a:avLst/>
              <a:gdLst>
                <a:gd name="T0" fmla="*/ 53 w 92"/>
                <a:gd name="T1" fmla="*/ 93 h 213"/>
                <a:gd name="T2" fmla="*/ 92 w 92"/>
                <a:gd name="T3" fmla="*/ 47 h 213"/>
                <a:gd name="T4" fmla="*/ 46 w 92"/>
                <a:gd name="T5" fmla="*/ 0 h 213"/>
                <a:gd name="T6" fmla="*/ 0 w 92"/>
                <a:gd name="T7" fmla="*/ 47 h 213"/>
                <a:gd name="T8" fmla="*/ 37 w 92"/>
                <a:gd name="T9" fmla="*/ 92 h 213"/>
                <a:gd name="T10" fmla="*/ 37 w 92"/>
                <a:gd name="T11" fmla="*/ 213 h 213"/>
                <a:gd name="T12" fmla="*/ 53 w 92"/>
                <a:gd name="T13" fmla="*/ 213 h 213"/>
                <a:gd name="T14" fmla="*/ 53 w 92"/>
                <a:gd name="T15" fmla="*/ 93 h 213"/>
                <a:gd name="T16" fmla="*/ 19 w 92"/>
                <a:gd name="T17" fmla="*/ 47 h 213"/>
                <a:gd name="T18" fmla="*/ 46 w 92"/>
                <a:gd name="T19" fmla="*/ 19 h 213"/>
                <a:gd name="T20" fmla="*/ 73 w 92"/>
                <a:gd name="T21" fmla="*/ 47 h 213"/>
                <a:gd name="T22" fmla="*/ 46 w 92"/>
                <a:gd name="T23" fmla="*/ 74 h 213"/>
                <a:gd name="T24" fmla="*/ 19 w 92"/>
                <a:gd name="T25" fmla="*/ 47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213">
                  <a:moveTo>
                    <a:pt x="53" y="93"/>
                  </a:moveTo>
                  <a:cubicBezTo>
                    <a:pt x="75" y="89"/>
                    <a:pt x="92" y="70"/>
                    <a:pt x="92" y="47"/>
                  </a:cubicBezTo>
                  <a:cubicBezTo>
                    <a:pt x="92" y="21"/>
                    <a:pt x="72" y="0"/>
                    <a:pt x="46" y="0"/>
                  </a:cubicBezTo>
                  <a:cubicBezTo>
                    <a:pt x="20" y="0"/>
                    <a:pt x="0" y="21"/>
                    <a:pt x="0" y="47"/>
                  </a:cubicBezTo>
                  <a:cubicBezTo>
                    <a:pt x="0" y="69"/>
                    <a:pt x="16" y="88"/>
                    <a:pt x="37" y="92"/>
                  </a:cubicBezTo>
                  <a:cubicBezTo>
                    <a:pt x="37" y="213"/>
                    <a:pt x="37" y="213"/>
                    <a:pt x="37" y="213"/>
                  </a:cubicBezTo>
                  <a:cubicBezTo>
                    <a:pt x="53" y="213"/>
                    <a:pt x="53" y="213"/>
                    <a:pt x="53" y="213"/>
                  </a:cubicBezTo>
                  <a:lnTo>
                    <a:pt x="53" y="93"/>
                  </a:lnTo>
                  <a:close/>
                  <a:moveTo>
                    <a:pt x="19" y="47"/>
                  </a:moveTo>
                  <a:cubicBezTo>
                    <a:pt x="19" y="32"/>
                    <a:pt x="31" y="19"/>
                    <a:pt x="46" y="19"/>
                  </a:cubicBezTo>
                  <a:cubicBezTo>
                    <a:pt x="61" y="19"/>
                    <a:pt x="73" y="32"/>
                    <a:pt x="73" y="47"/>
                  </a:cubicBezTo>
                  <a:cubicBezTo>
                    <a:pt x="73" y="62"/>
                    <a:pt x="61" y="74"/>
                    <a:pt x="46" y="74"/>
                  </a:cubicBezTo>
                  <a:cubicBezTo>
                    <a:pt x="31" y="74"/>
                    <a:pt x="19" y="62"/>
                    <a:pt x="19" y="47"/>
                  </a:cubicBezTo>
                  <a:close/>
                </a:path>
              </a:pathLst>
            </a:custGeom>
            <a:solidFill>
              <a:srgbClr val="E62A2A"/>
            </a:solidFill>
            <a:ln>
              <a:noFill/>
            </a:ln>
          </p:spPr>
          <p:txBody>
            <a:bodyPr vert="horz" wrap="square" lIns="91440" tIns="45720" rIns="91440" bIns="45720" numCol="1" anchor="t" anchorCtr="0" compatLnSpc="1"/>
            <a:lstStyle/>
            <a:p>
              <a:endParaRPr lang="id-ID" dirty="0">
                <a:latin typeface="Arial" pitchFamily="34" charset="0"/>
                <a:ea typeface="微软雅黑" pitchFamily="34" charset="-122"/>
                <a:sym typeface="Arial" pitchFamily="34" charset="0"/>
              </a:endParaRPr>
            </a:p>
          </p:txBody>
        </p:sp>
      </p:grpSp>
      <p:sp>
        <p:nvSpPr>
          <p:cNvPr id="50" name="Freeform 52"/>
          <p:cNvSpPr/>
          <p:nvPr/>
        </p:nvSpPr>
        <p:spPr bwMode="auto">
          <a:xfrm rot="5400000" flipH="1">
            <a:off x="4571705" y="3800917"/>
            <a:ext cx="2734591" cy="45719"/>
          </a:xfrm>
          <a:custGeom>
            <a:avLst/>
            <a:gdLst>
              <a:gd name="T0" fmla="*/ 0 w 501"/>
              <a:gd name="T1" fmla="*/ 2 h 17"/>
              <a:gd name="T2" fmla="*/ 0 w 501"/>
              <a:gd name="T3" fmla="*/ 17 h 17"/>
              <a:gd name="T4" fmla="*/ 501 w 501"/>
              <a:gd name="T5" fmla="*/ 17 h 17"/>
              <a:gd name="T6" fmla="*/ 501 w 501"/>
              <a:gd name="T7" fmla="*/ 1 h 17"/>
              <a:gd name="T8" fmla="*/ 0 w 501"/>
              <a:gd name="T9" fmla="*/ 2 h 17"/>
            </a:gdLst>
            <a:ahLst/>
            <a:cxnLst>
              <a:cxn ang="0">
                <a:pos x="T0" y="T1"/>
              </a:cxn>
              <a:cxn ang="0">
                <a:pos x="T2" y="T3"/>
              </a:cxn>
              <a:cxn ang="0">
                <a:pos x="T4" y="T5"/>
              </a:cxn>
              <a:cxn ang="0">
                <a:pos x="T6" y="T7"/>
              </a:cxn>
              <a:cxn ang="0">
                <a:pos x="T8" y="T9"/>
              </a:cxn>
            </a:cxnLst>
            <a:rect l="0" t="0" r="r" b="b"/>
            <a:pathLst>
              <a:path w="501" h="17">
                <a:moveTo>
                  <a:pt x="0" y="2"/>
                </a:moveTo>
                <a:cubicBezTo>
                  <a:pt x="0" y="17"/>
                  <a:pt x="0" y="17"/>
                  <a:pt x="0" y="17"/>
                </a:cubicBezTo>
                <a:cubicBezTo>
                  <a:pt x="4" y="17"/>
                  <a:pt x="447" y="15"/>
                  <a:pt x="501" y="17"/>
                </a:cubicBezTo>
                <a:cubicBezTo>
                  <a:pt x="501" y="1"/>
                  <a:pt x="501" y="1"/>
                  <a:pt x="501" y="1"/>
                </a:cubicBezTo>
                <a:cubicBezTo>
                  <a:pt x="443" y="0"/>
                  <a:pt x="18" y="2"/>
                  <a:pt x="0" y="2"/>
                </a:cubicBezTo>
                <a:close/>
              </a:path>
            </a:pathLst>
          </a:custGeom>
          <a:solidFill>
            <a:srgbClr val="C00000"/>
          </a:solidFill>
          <a:ln>
            <a:noFill/>
          </a:ln>
        </p:spPr>
        <p:txBody>
          <a:bodyPr vert="horz" wrap="square" lIns="91440" tIns="45720" rIns="91440" bIns="45720" numCol="1" anchor="t" anchorCtr="0" compatLnSpc="1"/>
          <a:lstStyle/>
          <a:p>
            <a:endParaRPr lang="id-ID">
              <a:latin typeface="Arial" pitchFamily="34" charset="0"/>
              <a:ea typeface="微软雅黑" pitchFamily="34" charset="-122"/>
              <a:sym typeface="Arial" pitchFamily="34" charset="0"/>
            </a:endParaRPr>
          </a:p>
        </p:txBody>
      </p:sp>
      <p:grpSp>
        <p:nvGrpSpPr>
          <p:cNvPr id="4" name="组合 3"/>
          <p:cNvGrpSpPr/>
          <p:nvPr/>
        </p:nvGrpSpPr>
        <p:grpSpPr>
          <a:xfrm>
            <a:off x="5135770" y="2180173"/>
            <a:ext cx="826090" cy="286647"/>
            <a:chOff x="5135770" y="2180173"/>
            <a:chExt cx="826090" cy="286647"/>
          </a:xfrm>
        </p:grpSpPr>
        <p:sp>
          <p:nvSpPr>
            <p:cNvPr id="49" name="Freeform 51"/>
            <p:cNvSpPr/>
            <p:nvPr/>
          </p:nvSpPr>
          <p:spPr bwMode="auto">
            <a:xfrm rot="5400000" flipH="1">
              <a:off x="5755031" y="2259992"/>
              <a:ext cx="178343" cy="235314"/>
            </a:xfrm>
            <a:custGeom>
              <a:avLst/>
              <a:gdLst>
                <a:gd name="T0" fmla="*/ 61 w 61"/>
                <a:gd name="T1" fmla="*/ 78 h 80"/>
                <a:gd name="T2" fmla="*/ 4 w 61"/>
                <a:gd name="T3" fmla="*/ 1 h 80"/>
                <a:gd name="T4" fmla="*/ 0 w 61"/>
                <a:gd name="T5" fmla="*/ 0 h 80"/>
                <a:gd name="T6" fmla="*/ 0 w 61"/>
                <a:gd name="T7" fmla="*/ 16 h 80"/>
                <a:gd name="T8" fmla="*/ 3 w 61"/>
                <a:gd name="T9" fmla="*/ 16 h 80"/>
                <a:gd name="T10" fmla="*/ 46 w 61"/>
                <a:gd name="T11" fmla="*/ 78 h 80"/>
                <a:gd name="T12" fmla="*/ 46 w 61"/>
                <a:gd name="T13" fmla="*/ 80 h 80"/>
                <a:gd name="T14" fmla="*/ 61 w 61"/>
                <a:gd name="T15" fmla="*/ 80 h 80"/>
                <a:gd name="T16" fmla="*/ 61 w 61"/>
                <a:gd name="T17" fmla="*/ 7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80">
                  <a:moveTo>
                    <a:pt x="61" y="78"/>
                  </a:moveTo>
                  <a:cubicBezTo>
                    <a:pt x="61" y="26"/>
                    <a:pt x="45" y="3"/>
                    <a:pt x="4" y="1"/>
                  </a:cubicBezTo>
                  <a:cubicBezTo>
                    <a:pt x="3" y="1"/>
                    <a:pt x="2" y="1"/>
                    <a:pt x="0" y="0"/>
                  </a:cubicBezTo>
                  <a:cubicBezTo>
                    <a:pt x="0" y="16"/>
                    <a:pt x="0" y="16"/>
                    <a:pt x="0" y="16"/>
                  </a:cubicBezTo>
                  <a:cubicBezTo>
                    <a:pt x="1" y="16"/>
                    <a:pt x="2" y="16"/>
                    <a:pt x="3" y="16"/>
                  </a:cubicBezTo>
                  <a:cubicBezTo>
                    <a:pt x="26" y="18"/>
                    <a:pt x="46" y="24"/>
                    <a:pt x="46" y="78"/>
                  </a:cubicBezTo>
                  <a:cubicBezTo>
                    <a:pt x="46" y="80"/>
                    <a:pt x="46" y="80"/>
                    <a:pt x="46" y="80"/>
                  </a:cubicBezTo>
                  <a:cubicBezTo>
                    <a:pt x="61" y="80"/>
                    <a:pt x="61" y="80"/>
                    <a:pt x="61" y="80"/>
                  </a:cubicBezTo>
                  <a:lnTo>
                    <a:pt x="61" y="78"/>
                  </a:lnTo>
                  <a:close/>
                </a:path>
              </a:pathLst>
            </a:custGeom>
            <a:solidFill>
              <a:srgbClr val="C00000"/>
            </a:solidFill>
            <a:ln>
              <a:noFill/>
            </a:ln>
          </p:spPr>
          <p:txBody>
            <a:bodyPr vert="horz" wrap="square" lIns="91440" tIns="45720" rIns="91440" bIns="45720" numCol="1" anchor="t" anchorCtr="0" compatLnSpc="1"/>
            <a:lstStyle/>
            <a:p>
              <a:endParaRPr lang="id-ID">
                <a:latin typeface="Arial" pitchFamily="34" charset="0"/>
                <a:ea typeface="微软雅黑" pitchFamily="34" charset="-122"/>
                <a:sym typeface="Arial" pitchFamily="34" charset="0"/>
              </a:endParaRPr>
            </a:p>
          </p:txBody>
        </p:sp>
        <p:sp>
          <p:nvSpPr>
            <p:cNvPr id="51" name="Freeform 53"/>
            <p:cNvSpPr>
              <a:spLocks noEditPoints="1"/>
            </p:cNvSpPr>
            <p:nvPr/>
          </p:nvSpPr>
          <p:spPr bwMode="auto">
            <a:xfrm rot="5400000" flipH="1">
              <a:off x="5309779" y="2006164"/>
              <a:ext cx="272468" cy="620485"/>
            </a:xfrm>
            <a:custGeom>
              <a:avLst/>
              <a:gdLst>
                <a:gd name="T0" fmla="*/ 56 w 93"/>
                <a:gd name="T1" fmla="*/ 119 h 211"/>
                <a:gd name="T2" fmla="*/ 56 w 93"/>
                <a:gd name="T3" fmla="*/ 0 h 211"/>
                <a:gd name="T4" fmla="*/ 41 w 93"/>
                <a:gd name="T5" fmla="*/ 0 h 211"/>
                <a:gd name="T6" fmla="*/ 41 w 93"/>
                <a:gd name="T7" fmla="*/ 118 h 211"/>
                <a:gd name="T8" fmla="*/ 0 w 93"/>
                <a:gd name="T9" fmla="*/ 164 h 211"/>
                <a:gd name="T10" fmla="*/ 46 w 93"/>
                <a:gd name="T11" fmla="*/ 211 h 211"/>
                <a:gd name="T12" fmla="*/ 93 w 93"/>
                <a:gd name="T13" fmla="*/ 164 h 211"/>
                <a:gd name="T14" fmla="*/ 56 w 93"/>
                <a:gd name="T15" fmla="*/ 119 h 211"/>
                <a:gd name="T16" fmla="*/ 46 w 93"/>
                <a:gd name="T17" fmla="*/ 191 h 211"/>
                <a:gd name="T18" fmla="*/ 19 w 93"/>
                <a:gd name="T19" fmla="*/ 164 h 211"/>
                <a:gd name="T20" fmla="*/ 46 w 93"/>
                <a:gd name="T21" fmla="*/ 137 h 211"/>
                <a:gd name="T22" fmla="*/ 74 w 93"/>
                <a:gd name="T23" fmla="*/ 164 h 211"/>
                <a:gd name="T24" fmla="*/ 46 w 93"/>
                <a:gd name="T25" fmla="*/ 19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211">
                  <a:moveTo>
                    <a:pt x="56" y="119"/>
                  </a:moveTo>
                  <a:cubicBezTo>
                    <a:pt x="56" y="0"/>
                    <a:pt x="56" y="0"/>
                    <a:pt x="56" y="0"/>
                  </a:cubicBezTo>
                  <a:cubicBezTo>
                    <a:pt x="41" y="0"/>
                    <a:pt x="41" y="0"/>
                    <a:pt x="41" y="0"/>
                  </a:cubicBezTo>
                  <a:cubicBezTo>
                    <a:pt x="41" y="118"/>
                    <a:pt x="41" y="118"/>
                    <a:pt x="41" y="118"/>
                  </a:cubicBezTo>
                  <a:cubicBezTo>
                    <a:pt x="18" y="121"/>
                    <a:pt x="0" y="141"/>
                    <a:pt x="0" y="164"/>
                  </a:cubicBezTo>
                  <a:cubicBezTo>
                    <a:pt x="0" y="190"/>
                    <a:pt x="21" y="211"/>
                    <a:pt x="46" y="211"/>
                  </a:cubicBezTo>
                  <a:cubicBezTo>
                    <a:pt x="72" y="211"/>
                    <a:pt x="93" y="190"/>
                    <a:pt x="93" y="164"/>
                  </a:cubicBezTo>
                  <a:cubicBezTo>
                    <a:pt x="93" y="142"/>
                    <a:pt x="77" y="123"/>
                    <a:pt x="56" y="119"/>
                  </a:cubicBezTo>
                  <a:close/>
                  <a:moveTo>
                    <a:pt x="46" y="191"/>
                  </a:moveTo>
                  <a:cubicBezTo>
                    <a:pt x="31" y="191"/>
                    <a:pt x="19" y="179"/>
                    <a:pt x="19" y="164"/>
                  </a:cubicBezTo>
                  <a:cubicBezTo>
                    <a:pt x="19" y="149"/>
                    <a:pt x="31" y="137"/>
                    <a:pt x="46" y="137"/>
                  </a:cubicBezTo>
                  <a:cubicBezTo>
                    <a:pt x="61" y="137"/>
                    <a:pt x="74" y="149"/>
                    <a:pt x="74" y="164"/>
                  </a:cubicBezTo>
                  <a:cubicBezTo>
                    <a:pt x="74" y="179"/>
                    <a:pt x="61" y="191"/>
                    <a:pt x="46" y="191"/>
                  </a:cubicBezTo>
                  <a:close/>
                </a:path>
              </a:pathLst>
            </a:custGeom>
            <a:solidFill>
              <a:srgbClr val="C00000"/>
            </a:solidFill>
            <a:ln>
              <a:noFill/>
            </a:ln>
          </p:spPr>
          <p:txBody>
            <a:bodyPr vert="horz" wrap="square" lIns="91440" tIns="45720" rIns="91440" bIns="45720" numCol="1" anchor="t" anchorCtr="0" compatLnSpc="1"/>
            <a:lstStyle/>
            <a:p>
              <a:endParaRPr lang="id-ID">
                <a:latin typeface="Arial" pitchFamily="34" charset="0"/>
                <a:ea typeface="微软雅黑" pitchFamily="34" charset="-122"/>
                <a:sym typeface="Arial" pitchFamily="34" charset="0"/>
              </a:endParaRPr>
            </a:p>
          </p:txBody>
        </p:sp>
      </p:grpSp>
      <p:sp>
        <p:nvSpPr>
          <p:cNvPr id="54" name="Rectangle 55"/>
          <p:cNvSpPr>
            <a:spLocks noChangeArrowheads="1"/>
          </p:cNvSpPr>
          <p:nvPr/>
        </p:nvSpPr>
        <p:spPr bwMode="auto">
          <a:xfrm rot="5400000" flipH="1" flipV="1">
            <a:off x="5044049" y="4365199"/>
            <a:ext cx="1547335" cy="45719"/>
          </a:xfrm>
          <a:prstGeom prst="rect">
            <a:avLst/>
          </a:prstGeom>
          <a:solidFill>
            <a:srgbClr val="E2AC00"/>
          </a:solidFill>
          <a:ln>
            <a:noFill/>
          </a:ln>
        </p:spPr>
        <p:txBody>
          <a:bodyPr vert="horz" wrap="square" lIns="91440" tIns="45720" rIns="91440" bIns="45720" numCol="1" anchor="t" anchorCtr="0" compatLnSpc="1"/>
          <a:lstStyle/>
          <a:p>
            <a:endParaRPr lang="id-ID">
              <a:latin typeface="Arial" pitchFamily="34" charset="0"/>
              <a:ea typeface="微软雅黑" pitchFamily="34" charset="-122"/>
              <a:sym typeface="Arial" pitchFamily="34" charset="0"/>
            </a:endParaRPr>
          </a:p>
        </p:txBody>
      </p:sp>
      <p:grpSp>
        <p:nvGrpSpPr>
          <p:cNvPr id="3" name="组合 2"/>
          <p:cNvGrpSpPr/>
          <p:nvPr/>
        </p:nvGrpSpPr>
        <p:grpSpPr>
          <a:xfrm>
            <a:off x="5089986" y="3308179"/>
            <a:ext cx="747930" cy="311052"/>
            <a:chOff x="5089986" y="3308179"/>
            <a:chExt cx="747930" cy="311052"/>
          </a:xfrm>
        </p:grpSpPr>
        <p:sp>
          <p:nvSpPr>
            <p:cNvPr id="53" name="Freeform 54"/>
            <p:cNvSpPr/>
            <p:nvPr/>
          </p:nvSpPr>
          <p:spPr bwMode="auto">
            <a:xfrm rot="5400000" flipH="1">
              <a:off x="5640376" y="3421691"/>
              <a:ext cx="201875" cy="193205"/>
            </a:xfrm>
            <a:custGeom>
              <a:avLst/>
              <a:gdLst>
                <a:gd name="T0" fmla="*/ 69 w 69"/>
                <a:gd name="T1" fmla="*/ 64 h 66"/>
                <a:gd name="T2" fmla="*/ 1 w 69"/>
                <a:gd name="T3" fmla="*/ 0 h 66"/>
                <a:gd name="T4" fmla="*/ 0 w 69"/>
                <a:gd name="T5" fmla="*/ 0 h 66"/>
                <a:gd name="T6" fmla="*/ 0 w 69"/>
                <a:gd name="T7" fmla="*/ 15 h 66"/>
                <a:gd name="T8" fmla="*/ 1 w 69"/>
                <a:gd name="T9" fmla="*/ 15 h 66"/>
                <a:gd name="T10" fmla="*/ 53 w 69"/>
                <a:gd name="T11" fmla="*/ 64 h 66"/>
                <a:gd name="T12" fmla="*/ 53 w 69"/>
                <a:gd name="T13" fmla="*/ 66 h 66"/>
                <a:gd name="T14" fmla="*/ 69 w 69"/>
                <a:gd name="T15" fmla="*/ 66 h 66"/>
                <a:gd name="T16" fmla="*/ 69 w 69"/>
                <a:gd name="T17" fmla="*/ 6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66">
                  <a:moveTo>
                    <a:pt x="69" y="64"/>
                  </a:moveTo>
                  <a:cubicBezTo>
                    <a:pt x="69" y="28"/>
                    <a:pt x="31" y="0"/>
                    <a:pt x="1" y="0"/>
                  </a:cubicBezTo>
                  <a:cubicBezTo>
                    <a:pt x="0" y="0"/>
                    <a:pt x="0" y="0"/>
                    <a:pt x="0" y="0"/>
                  </a:cubicBezTo>
                  <a:cubicBezTo>
                    <a:pt x="0" y="15"/>
                    <a:pt x="0" y="15"/>
                    <a:pt x="0" y="15"/>
                  </a:cubicBezTo>
                  <a:cubicBezTo>
                    <a:pt x="1" y="15"/>
                    <a:pt x="1" y="15"/>
                    <a:pt x="1" y="15"/>
                  </a:cubicBezTo>
                  <a:cubicBezTo>
                    <a:pt x="21" y="15"/>
                    <a:pt x="53" y="36"/>
                    <a:pt x="53" y="64"/>
                  </a:cubicBezTo>
                  <a:cubicBezTo>
                    <a:pt x="53" y="65"/>
                    <a:pt x="53" y="66"/>
                    <a:pt x="53" y="66"/>
                  </a:cubicBezTo>
                  <a:cubicBezTo>
                    <a:pt x="69" y="66"/>
                    <a:pt x="69" y="66"/>
                    <a:pt x="69" y="66"/>
                  </a:cubicBezTo>
                  <a:cubicBezTo>
                    <a:pt x="69" y="66"/>
                    <a:pt x="69" y="65"/>
                    <a:pt x="69" y="64"/>
                  </a:cubicBezTo>
                  <a:close/>
                </a:path>
              </a:pathLst>
            </a:custGeom>
            <a:solidFill>
              <a:srgbClr val="E2AC00"/>
            </a:solidFill>
            <a:ln>
              <a:noFill/>
            </a:ln>
          </p:spPr>
          <p:txBody>
            <a:bodyPr vert="horz" wrap="square" lIns="91440" tIns="45720" rIns="91440" bIns="45720" numCol="1" anchor="t" anchorCtr="0" compatLnSpc="1"/>
            <a:lstStyle/>
            <a:p>
              <a:endParaRPr lang="id-ID" dirty="0">
                <a:latin typeface="Arial" pitchFamily="34" charset="0"/>
                <a:ea typeface="微软雅黑" pitchFamily="34" charset="-122"/>
                <a:sym typeface="Arial" pitchFamily="34" charset="0"/>
              </a:endParaRPr>
            </a:p>
          </p:txBody>
        </p:sp>
        <p:sp>
          <p:nvSpPr>
            <p:cNvPr id="55" name="Freeform 56"/>
            <p:cNvSpPr>
              <a:spLocks noEditPoints="1"/>
            </p:cNvSpPr>
            <p:nvPr/>
          </p:nvSpPr>
          <p:spPr bwMode="auto">
            <a:xfrm rot="5400000" flipH="1">
              <a:off x="5240463" y="3157702"/>
              <a:ext cx="272468" cy="573422"/>
            </a:xfrm>
            <a:custGeom>
              <a:avLst/>
              <a:gdLst>
                <a:gd name="T0" fmla="*/ 55 w 93"/>
                <a:gd name="T1" fmla="*/ 103 h 195"/>
                <a:gd name="T2" fmla="*/ 56 w 93"/>
                <a:gd name="T3" fmla="*/ 0 h 195"/>
                <a:gd name="T4" fmla="*/ 40 w 93"/>
                <a:gd name="T5" fmla="*/ 0 h 195"/>
                <a:gd name="T6" fmla="*/ 39 w 93"/>
                <a:gd name="T7" fmla="*/ 102 h 195"/>
                <a:gd name="T8" fmla="*/ 0 w 93"/>
                <a:gd name="T9" fmla="*/ 148 h 195"/>
                <a:gd name="T10" fmla="*/ 47 w 93"/>
                <a:gd name="T11" fmla="*/ 195 h 195"/>
                <a:gd name="T12" fmla="*/ 93 w 93"/>
                <a:gd name="T13" fmla="*/ 148 h 195"/>
                <a:gd name="T14" fmla="*/ 55 w 93"/>
                <a:gd name="T15" fmla="*/ 103 h 195"/>
                <a:gd name="T16" fmla="*/ 47 w 93"/>
                <a:gd name="T17" fmla="*/ 176 h 195"/>
                <a:gd name="T18" fmla="*/ 19 w 93"/>
                <a:gd name="T19" fmla="*/ 148 h 195"/>
                <a:gd name="T20" fmla="*/ 47 w 93"/>
                <a:gd name="T21" fmla="*/ 121 h 195"/>
                <a:gd name="T22" fmla="*/ 74 w 93"/>
                <a:gd name="T23" fmla="*/ 148 h 195"/>
                <a:gd name="T24" fmla="*/ 47 w 93"/>
                <a:gd name="T25" fmla="*/ 17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195">
                  <a:moveTo>
                    <a:pt x="55" y="103"/>
                  </a:moveTo>
                  <a:cubicBezTo>
                    <a:pt x="55" y="81"/>
                    <a:pt x="56" y="27"/>
                    <a:pt x="56" y="0"/>
                  </a:cubicBezTo>
                  <a:cubicBezTo>
                    <a:pt x="40" y="0"/>
                    <a:pt x="40" y="0"/>
                    <a:pt x="40" y="0"/>
                  </a:cubicBezTo>
                  <a:cubicBezTo>
                    <a:pt x="40" y="27"/>
                    <a:pt x="39" y="81"/>
                    <a:pt x="39" y="102"/>
                  </a:cubicBezTo>
                  <a:cubicBezTo>
                    <a:pt x="17" y="106"/>
                    <a:pt x="0" y="125"/>
                    <a:pt x="0" y="148"/>
                  </a:cubicBezTo>
                  <a:cubicBezTo>
                    <a:pt x="0" y="174"/>
                    <a:pt x="21" y="195"/>
                    <a:pt x="47" y="195"/>
                  </a:cubicBezTo>
                  <a:cubicBezTo>
                    <a:pt x="72" y="195"/>
                    <a:pt x="93" y="174"/>
                    <a:pt x="93" y="148"/>
                  </a:cubicBezTo>
                  <a:cubicBezTo>
                    <a:pt x="93" y="125"/>
                    <a:pt x="77" y="106"/>
                    <a:pt x="55" y="103"/>
                  </a:cubicBezTo>
                  <a:close/>
                  <a:moveTo>
                    <a:pt x="47" y="176"/>
                  </a:moveTo>
                  <a:cubicBezTo>
                    <a:pt x="32" y="176"/>
                    <a:pt x="19" y="163"/>
                    <a:pt x="19" y="148"/>
                  </a:cubicBezTo>
                  <a:cubicBezTo>
                    <a:pt x="19" y="133"/>
                    <a:pt x="32" y="121"/>
                    <a:pt x="47" y="121"/>
                  </a:cubicBezTo>
                  <a:cubicBezTo>
                    <a:pt x="62" y="121"/>
                    <a:pt x="74" y="133"/>
                    <a:pt x="74" y="148"/>
                  </a:cubicBezTo>
                  <a:cubicBezTo>
                    <a:pt x="74" y="163"/>
                    <a:pt x="62" y="176"/>
                    <a:pt x="47" y="176"/>
                  </a:cubicBezTo>
                  <a:close/>
                </a:path>
              </a:pathLst>
            </a:custGeom>
            <a:solidFill>
              <a:srgbClr val="E2AC00"/>
            </a:solidFill>
            <a:ln>
              <a:noFill/>
            </a:ln>
          </p:spPr>
          <p:txBody>
            <a:bodyPr vert="horz" wrap="square" lIns="91440" tIns="45720" rIns="91440" bIns="45720" numCol="1" anchor="t" anchorCtr="0" compatLnSpc="1"/>
            <a:lstStyle/>
            <a:p>
              <a:endParaRPr lang="id-ID">
                <a:latin typeface="Arial" pitchFamily="34" charset="0"/>
                <a:ea typeface="微软雅黑" pitchFamily="34" charset="-122"/>
                <a:sym typeface="Arial" pitchFamily="34" charset="0"/>
              </a:endParaRPr>
            </a:p>
          </p:txBody>
        </p:sp>
      </p:grpSp>
      <p:sp>
        <p:nvSpPr>
          <p:cNvPr id="56" name="文本框 55">
            <a:extLst>
              <a:ext uri="{FF2B5EF4-FFF2-40B4-BE49-F238E27FC236}">
                <a16:creationId xmlns:a16="http://schemas.microsoft.com/office/drawing/2014/main" xmlns="" id="{FDF1E9E8-CAF8-49AB-B605-DD1321F1562B}"/>
              </a:ext>
            </a:extLst>
          </p:cNvPr>
          <p:cNvSpPr txBox="1"/>
          <p:nvPr/>
        </p:nvSpPr>
        <p:spPr>
          <a:xfrm>
            <a:off x="7350477" y="3697391"/>
            <a:ext cx="3107316" cy="1172629"/>
          </a:xfrm>
          <a:prstGeom prst="rect">
            <a:avLst/>
          </a:prstGeom>
          <a:noFill/>
        </p:spPr>
        <p:txBody>
          <a:bodyPr wrap="square" rtlCol="0" anchor="t">
            <a:spAutoFit/>
          </a:bodyPr>
          <a:lstStyle/>
          <a:p>
            <a:pPr lvl="0" algn="just" eaLnBrk="0" fontAlgn="base" hangingPunct="0">
              <a:lnSpc>
                <a:spcPct val="130000"/>
              </a:lnSpc>
              <a:spcBef>
                <a:spcPct val="0"/>
              </a:spcBef>
              <a:spcAft>
                <a:spcPct val="0"/>
              </a:spcAft>
              <a:defRPr/>
            </a:pPr>
            <a:r>
              <a:rPr lang="zh-CN" altLang="en-US" dirty="0">
                <a:solidFill>
                  <a:schemeClr val="tx1">
                    <a:lumMod val="85000"/>
                    <a:lumOff val="15000"/>
                  </a:schemeClr>
                </a:solidFill>
                <a:latin typeface="微软雅黑"/>
                <a:ea typeface="微软雅黑"/>
                <a:sym typeface="Helvetica" panose="020B0604020202020204" pitchFamily="34" charset="0"/>
              </a:rPr>
              <a:t>坚决破除一切不合时宜的思想观念和体制机制弊端，突破利益固化的藩篱</a:t>
            </a:r>
          </a:p>
        </p:txBody>
      </p:sp>
      <p:sp>
        <p:nvSpPr>
          <p:cNvPr id="57" name="文本框 56">
            <a:extLst>
              <a:ext uri="{FF2B5EF4-FFF2-40B4-BE49-F238E27FC236}">
                <a16:creationId xmlns:a16="http://schemas.microsoft.com/office/drawing/2014/main" xmlns="" id="{3E7B9C53-833A-4FAC-9469-40456496ADAB}"/>
              </a:ext>
            </a:extLst>
          </p:cNvPr>
          <p:cNvSpPr txBox="1"/>
          <p:nvPr/>
        </p:nvSpPr>
        <p:spPr>
          <a:xfrm>
            <a:off x="7350477" y="2005782"/>
            <a:ext cx="2881178" cy="1172629"/>
          </a:xfrm>
          <a:prstGeom prst="rect">
            <a:avLst/>
          </a:prstGeom>
          <a:noFill/>
        </p:spPr>
        <p:txBody>
          <a:bodyPr wrap="square" rtlCol="0" anchor="t">
            <a:spAutoFit/>
          </a:bodyPr>
          <a:lstStyle/>
          <a:p>
            <a:pPr lvl="0" algn="just" eaLnBrk="0" fontAlgn="base" hangingPunct="0">
              <a:lnSpc>
                <a:spcPct val="130000"/>
              </a:lnSpc>
              <a:spcBef>
                <a:spcPct val="0"/>
              </a:spcBef>
              <a:spcAft>
                <a:spcPct val="0"/>
              </a:spcAft>
              <a:defRPr/>
            </a:pPr>
            <a:r>
              <a:rPr lang="zh-CN" altLang="en-US" dirty="0">
                <a:solidFill>
                  <a:schemeClr val="tx1">
                    <a:lumMod val="85000"/>
                    <a:lumOff val="15000"/>
                  </a:schemeClr>
                </a:solidFill>
                <a:latin typeface="微软雅黑"/>
                <a:ea typeface="微软雅黑"/>
                <a:sym typeface="Helvetica" panose="020B0604020202020204" pitchFamily="34" charset="0"/>
              </a:rPr>
              <a:t>不断推进理论创新、制度创新、科技创新、文化创新以及其他各方面创新</a:t>
            </a:r>
          </a:p>
        </p:txBody>
      </p:sp>
      <p:sp>
        <p:nvSpPr>
          <p:cNvPr id="58" name="文本框 57">
            <a:extLst>
              <a:ext uri="{FF2B5EF4-FFF2-40B4-BE49-F238E27FC236}">
                <a16:creationId xmlns:a16="http://schemas.microsoft.com/office/drawing/2014/main" xmlns="" id="{2AF30806-149B-456E-AE90-5F1D8B73B509}"/>
              </a:ext>
            </a:extLst>
          </p:cNvPr>
          <p:cNvSpPr txBox="1"/>
          <p:nvPr/>
        </p:nvSpPr>
        <p:spPr>
          <a:xfrm>
            <a:off x="1767185" y="2120343"/>
            <a:ext cx="3271464" cy="452432"/>
          </a:xfrm>
          <a:prstGeom prst="rect">
            <a:avLst/>
          </a:prstGeom>
          <a:noFill/>
        </p:spPr>
        <p:txBody>
          <a:bodyPr wrap="square" rtlCol="0" anchor="t">
            <a:spAutoFit/>
          </a:bodyPr>
          <a:lstStyle/>
          <a:p>
            <a:pPr lvl="0" eaLnBrk="0" fontAlgn="base" hangingPunct="0">
              <a:lnSpc>
                <a:spcPct val="130000"/>
              </a:lnSpc>
              <a:spcBef>
                <a:spcPct val="0"/>
              </a:spcBef>
              <a:spcAft>
                <a:spcPct val="0"/>
              </a:spcAft>
              <a:defRPr/>
            </a:pPr>
            <a:r>
              <a:rPr lang="zh-CN" altLang="en-US" dirty="0">
                <a:solidFill>
                  <a:schemeClr val="tx1">
                    <a:lumMod val="85000"/>
                    <a:lumOff val="15000"/>
                  </a:schemeClr>
                </a:solidFill>
                <a:latin typeface="微软雅黑"/>
                <a:ea typeface="微软雅黑"/>
                <a:sym typeface="Helvetica" panose="020B0604020202020204" pitchFamily="34" charset="0"/>
              </a:rPr>
              <a:t>牢牢把握全面深化改革总目标</a:t>
            </a:r>
          </a:p>
        </p:txBody>
      </p:sp>
      <p:sp>
        <p:nvSpPr>
          <p:cNvPr id="59" name="文本框 58">
            <a:extLst>
              <a:ext uri="{FF2B5EF4-FFF2-40B4-BE49-F238E27FC236}">
                <a16:creationId xmlns:a16="http://schemas.microsoft.com/office/drawing/2014/main" xmlns="" id="{3D97721D-2B5B-4319-96C6-AF2818C089A6}"/>
              </a:ext>
            </a:extLst>
          </p:cNvPr>
          <p:cNvSpPr txBox="1"/>
          <p:nvPr/>
        </p:nvSpPr>
        <p:spPr>
          <a:xfrm>
            <a:off x="1767185" y="3235734"/>
            <a:ext cx="3409949" cy="417358"/>
          </a:xfrm>
          <a:prstGeom prst="rect">
            <a:avLst/>
          </a:prstGeom>
          <a:noFill/>
        </p:spPr>
        <p:txBody>
          <a:bodyPr wrap="square" rtlCol="0" anchor="t">
            <a:spAutoFit/>
          </a:bodyPr>
          <a:lstStyle/>
          <a:p>
            <a:pPr eaLnBrk="0" fontAlgn="base" hangingPunct="0">
              <a:lnSpc>
                <a:spcPct val="130000"/>
              </a:lnSpc>
              <a:spcBef>
                <a:spcPct val="0"/>
              </a:spcBef>
              <a:spcAft>
                <a:spcPct val="0"/>
              </a:spcAft>
              <a:defRPr/>
            </a:pPr>
            <a:r>
              <a:rPr lang="zh-CN" altLang="en-US" dirty="0">
                <a:solidFill>
                  <a:schemeClr val="tx1">
                    <a:lumMod val="85000"/>
                    <a:lumOff val="15000"/>
                  </a:schemeClr>
                </a:solidFill>
                <a:latin typeface="微软雅黑"/>
                <a:ea typeface="微软雅黑"/>
                <a:sym typeface="Helvetica" panose="020B0604020202020204" pitchFamily="34" charset="0"/>
              </a:rPr>
              <a:t>统筹推进各领域各方面改革</a:t>
            </a:r>
          </a:p>
        </p:txBody>
      </p:sp>
    </p:spTree>
    <p:extLst>
      <p:ext uri="{BB962C8B-B14F-4D97-AF65-F5344CB8AC3E}">
        <p14:creationId xmlns:p14="http://schemas.microsoft.com/office/powerpoint/2010/main" val="2190539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1450"/>
                            </p:stCondLst>
                            <p:childTnLst>
                              <p:par>
                                <p:cTn id="9" presetID="22" presetClass="entr" presetSubtype="4"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down)">
                                      <p:cBhvr>
                                        <p:cTn id="11" dur="500"/>
                                        <p:tgtEl>
                                          <p:spTgt spid="34"/>
                                        </p:tgtEl>
                                      </p:cBhvr>
                                    </p:animEffect>
                                  </p:childTnLst>
                                </p:cTn>
                              </p:par>
                            </p:childTnLst>
                          </p:cTn>
                        </p:par>
                        <p:par>
                          <p:cTn id="12" fill="hold">
                            <p:stCondLst>
                              <p:cond delay="1950"/>
                            </p:stCondLst>
                            <p:childTnLst>
                              <p:par>
                                <p:cTn id="13" presetID="22" presetClass="entr" presetSubtype="4" fill="hold" grpId="0"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down)">
                                      <p:cBhvr>
                                        <p:cTn id="15" dur="500"/>
                                        <p:tgtEl>
                                          <p:spTgt spid="50"/>
                                        </p:tgtEl>
                                      </p:cBhvr>
                                    </p:animEffect>
                                  </p:childTnLst>
                                </p:cTn>
                              </p:par>
                            </p:childTnLst>
                          </p:cTn>
                        </p:par>
                        <p:par>
                          <p:cTn id="16" fill="hold">
                            <p:stCondLst>
                              <p:cond delay="2450"/>
                            </p:stCondLst>
                            <p:childTnLst>
                              <p:par>
                                <p:cTn id="17" presetID="22" presetClass="entr" presetSubtype="2"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right)">
                                      <p:cBhvr>
                                        <p:cTn id="19" dur="500"/>
                                        <p:tgtEl>
                                          <p:spTgt spid="4"/>
                                        </p:tgtEl>
                                      </p:cBhvr>
                                    </p:animEffect>
                                  </p:childTnLst>
                                </p:cTn>
                              </p:par>
                            </p:childTnLst>
                          </p:cTn>
                        </p:par>
                        <p:par>
                          <p:cTn id="20" fill="hold">
                            <p:stCondLst>
                              <p:cond delay="295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58"/>
                                        </p:tgtEl>
                                        <p:attrNameLst>
                                          <p:attrName>style.visibility</p:attrName>
                                        </p:attrNameLst>
                                      </p:cBhvr>
                                      <p:to>
                                        <p:strVal val="visible"/>
                                      </p:to>
                                    </p:set>
                                    <p:animEffect transition="in" filter="fade">
                                      <p:cBhvr>
                                        <p:cTn id="23" dur="500"/>
                                        <p:tgtEl>
                                          <p:spTgt spid="58"/>
                                        </p:tgtEl>
                                      </p:cBhvr>
                                    </p:animEffect>
                                  </p:childTnLst>
                                </p:cTn>
                              </p:par>
                            </p:childTnLst>
                          </p:cTn>
                        </p:par>
                        <p:par>
                          <p:cTn id="24" fill="hold">
                            <p:stCondLst>
                              <p:cond delay="3750"/>
                            </p:stCondLst>
                            <p:childTnLst>
                              <p:par>
                                <p:cTn id="25" presetID="22" presetClass="entr" presetSubtype="4" fill="hold"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down)">
                                      <p:cBhvr>
                                        <p:cTn id="27" dur="500"/>
                                        <p:tgtEl>
                                          <p:spTgt spid="37"/>
                                        </p:tgtEl>
                                      </p:cBhvr>
                                    </p:animEffect>
                                  </p:childTnLst>
                                </p:cTn>
                              </p:par>
                            </p:childTnLst>
                          </p:cTn>
                        </p:par>
                        <p:par>
                          <p:cTn id="28" fill="hold">
                            <p:stCondLst>
                              <p:cond delay="4250"/>
                            </p:stCondLst>
                            <p:childTnLst>
                              <p:par>
                                <p:cTn id="29" presetID="22" presetClass="entr" presetSubtype="4" fill="hold" grpId="0" nodeType="after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wipe(down)">
                                      <p:cBhvr>
                                        <p:cTn id="31" dur="500"/>
                                        <p:tgtEl>
                                          <p:spTgt spid="54"/>
                                        </p:tgtEl>
                                      </p:cBhvr>
                                    </p:animEffect>
                                  </p:childTnLst>
                                </p:cTn>
                              </p:par>
                            </p:childTnLst>
                          </p:cTn>
                        </p:par>
                        <p:par>
                          <p:cTn id="32" fill="hold">
                            <p:stCondLst>
                              <p:cond delay="4750"/>
                            </p:stCondLst>
                            <p:childTnLst>
                              <p:par>
                                <p:cTn id="33" presetID="22" presetClass="entr" presetSubtype="2"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right)">
                                      <p:cBhvr>
                                        <p:cTn id="35" dur="500"/>
                                        <p:tgtEl>
                                          <p:spTgt spid="3"/>
                                        </p:tgtEl>
                                      </p:cBhvr>
                                    </p:animEffect>
                                  </p:childTnLst>
                                </p:cTn>
                              </p:par>
                            </p:childTnLst>
                          </p:cTn>
                        </p:par>
                        <p:par>
                          <p:cTn id="36" fill="hold">
                            <p:stCondLst>
                              <p:cond delay="5250"/>
                            </p:stCondLst>
                            <p:childTnLst>
                              <p:par>
                                <p:cTn id="37" presetID="10" presetClass="entr" presetSubtype="0" fill="hold" grpId="0" nodeType="afterEffect">
                                  <p:stCondLst>
                                    <p:cond delay="0"/>
                                  </p:stCondLst>
                                  <p:iterate type="wd">
                                    <p:tmPct val="10000"/>
                                  </p:iterate>
                                  <p:childTnLst>
                                    <p:set>
                                      <p:cBhvr>
                                        <p:cTn id="38" dur="1" fill="hold">
                                          <p:stCondLst>
                                            <p:cond delay="0"/>
                                          </p:stCondLst>
                                        </p:cTn>
                                        <p:tgtEl>
                                          <p:spTgt spid="59"/>
                                        </p:tgtEl>
                                        <p:attrNameLst>
                                          <p:attrName>style.visibility</p:attrName>
                                        </p:attrNameLst>
                                      </p:cBhvr>
                                      <p:to>
                                        <p:strVal val="visible"/>
                                      </p:to>
                                    </p:set>
                                    <p:animEffect transition="in" filter="fade">
                                      <p:cBhvr>
                                        <p:cTn id="39" dur="500"/>
                                        <p:tgtEl>
                                          <p:spTgt spid="59"/>
                                        </p:tgtEl>
                                      </p:cBhvr>
                                    </p:animEffect>
                                  </p:childTnLst>
                                </p:cTn>
                              </p:par>
                            </p:childTnLst>
                          </p:cTn>
                        </p:par>
                        <p:par>
                          <p:cTn id="40" fill="hold">
                            <p:stCondLst>
                              <p:cond delay="6050"/>
                            </p:stCondLst>
                            <p:childTnLst>
                              <p:par>
                                <p:cTn id="41" presetID="22" presetClass="entr" presetSubtype="4" fill="hold" nodeType="after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down)">
                                      <p:cBhvr>
                                        <p:cTn id="43" dur="500"/>
                                        <p:tgtEl>
                                          <p:spTgt spid="31"/>
                                        </p:tgtEl>
                                      </p:cBhvr>
                                    </p:animEffect>
                                  </p:childTnLst>
                                </p:cTn>
                              </p:par>
                            </p:childTnLst>
                          </p:cTn>
                        </p:par>
                        <p:par>
                          <p:cTn id="44" fill="hold">
                            <p:stCondLst>
                              <p:cond delay="6550"/>
                            </p:stCondLst>
                            <p:childTnLst>
                              <p:par>
                                <p:cTn id="45" presetID="22" presetClass="entr" presetSubtype="4" fill="hold" grpId="0" nodeType="after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wipe(down)">
                                      <p:cBhvr>
                                        <p:cTn id="47" dur="500"/>
                                        <p:tgtEl>
                                          <p:spTgt spid="45"/>
                                        </p:tgtEl>
                                      </p:cBhvr>
                                    </p:animEffect>
                                  </p:childTnLst>
                                </p:cTn>
                              </p:par>
                            </p:childTnLst>
                          </p:cTn>
                        </p:par>
                        <p:par>
                          <p:cTn id="48" fill="hold">
                            <p:stCondLst>
                              <p:cond delay="7050"/>
                            </p:stCondLst>
                            <p:childTnLst>
                              <p:par>
                                <p:cTn id="49" presetID="22" presetClass="entr" presetSubtype="8" fill="hold"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left)">
                                      <p:cBhvr>
                                        <p:cTn id="51" dur="500"/>
                                        <p:tgtEl>
                                          <p:spTgt spid="5"/>
                                        </p:tgtEl>
                                      </p:cBhvr>
                                    </p:animEffect>
                                  </p:childTnLst>
                                </p:cTn>
                              </p:par>
                            </p:childTnLst>
                          </p:cTn>
                        </p:par>
                        <p:par>
                          <p:cTn id="52" fill="hold">
                            <p:stCondLst>
                              <p:cond delay="7550"/>
                            </p:stCondLst>
                            <p:childTnLst>
                              <p:par>
                                <p:cTn id="53" presetID="10" presetClass="entr" presetSubtype="0" fill="hold" grpId="0" nodeType="afterEffect">
                                  <p:stCondLst>
                                    <p:cond delay="0"/>
                                  </p:stCondLst>
                                  <p:iterate type="wd">
                                    <p:tmPct val="10000"/>
                                  </p:iterate>
                                  <p:childTnLst>
                                    <p:set>
                                      <p:cBhvr>
                                        <p:cTn id="54" dur="1" fill="hold">
                                          <p:stCondLst>
                                            <p:cond delay="0"/>
                                          </p:stCondLst>
                                        </p:cTn>
                                        <p:tgtEl>
                                          <p:spTgt spid="57"/>
                                        </p:tgtEl>
                                        <p:attrNameLst>
                                          <p:attrName>style.visibility</p:attrName>
                                        </p:attrNameLst>
                                      </p:cBhvr>
                                      <p:to>
                                        <p:strVal val="visible"/>
                                      </p:to>
                                    </p:set>
                                    <p:animEffect transition="in" filter="fade">
                                      <p:cBhvr>
                                        <p:cTn id="55" dur="500"/>
                                        <p:tgtEl>
                                          <p:spTgt spid="57"/>
                                        </p:tgtEl>
                                      </p:cBhvr>
                                    </p:animEffect>
                                  </p:childTnLst>
                                </p:cTn>
                              </p:par>
                            </p:childTnLst>
                          </p:cTn>
                        </p:par>
                        <p:par>
                          <p:cTn id="56" fill="hold">
                            <p:stCondLst>
                              <p:cond delay="8900"/>
                            </p:stCondLst>
                            <p:childTnLst>
                              <p:par>
                                <p:cTn id="57" presetID="22" presetClass="entr" presetSubtype="4" fill="hold" nodeType="after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wipe(down)">
                                      <p:cBhvr>
                                        <p:cTn id="59" dur="500"/>
                                        <p:tgtEl>
                                          <p:spTgt spid="23"/>
                                        </p:tgtEl>
                                      </p:cBhvr>
                                    </p:animEffect>
                                  </p:childTnLst>
                                </p:cTn>
                              </p:par>
                            </p:childTnLst>
                          </p:cTn>
                        </p:par>
                        <p:par>
                          <p:cTn id="60" fill="hold">
                            <p:stCondLst>
                              <p:cond delay="9400"/>
                            </p:stCondLst>
                            <p:childTnLst>
                              <p:par>
                                <p:cTn id="61" presetID="22" presetClass="entr" presetSubtype="4" fill="hold" grpId="0" nodeType="after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wipe(down)">
                                      <p:cBhvr>
                                        <p:cTn id="63" dur="500"/>
                                        <p:tgtEl>
                                          <p:spTgt spid="41"/>
                                        </p:tgtEl>
                                      </p:cBhvr>
                                    </p:animEffect>
                                  </p:childTnLst>
                                </p:cTn>
                              </p:par>
                            </p:childTnLst>
                          </p:cTn>
                        </p:par>
                        <p:par>
                          <p:cTn id="64" fill="hold">
                            <p:stCondLst>
                              <p:cond delay="9900"/>
                            </p:stCondLst>
                            <p:childTnLst>
                              <p:par>
                                <p:cTn id="65" presetID="22" presetClass="entr" presetSubtype="8" fill="hold" nodeType="after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wipe(left)">
                                      <p:cBhvr>
                                        <p:cTn id="67" dur="500"/>
                                        <p:tgtEl>
                                          <p:spTgt spid="6"/>
                                        </p:tgtEl>
                                      </p:cBhvr>
                                    </p:animEffect>
                                  </p:childTnLst>
                                </p:cTn>
                              </p:par>
                            </p:childTnLst>
                          </p:cTn>
                        </p:par>
                        <p:par>
                          <p:cTn id="68" fill="hold">
                            <p:stCondLst>
                              <p:cond delay="10400"/>
                            </p:stCondLst>
                            <p:childTnLst>
                              <p:par>
                                <p:cTn id="69" presetID="10" presetClass="entr" presetSubtype="0" fill="hold" grpId="0" nodeType="afterEffect">
                                  <p:stCondLst>
                                    <p:cond delay="0"/>
                                  </p:stCondLst>
                                  <p:iterate type="wd">
                                    <p:tmPct val="10000"/>
                                  </p:iterate>
                                  <p:childTnLst>
                                    <p:set>
                                      <p:cBhvr>
                                        <p:cTn id="70" dur="1" fill="hold">
                                          <p:stCondLst>
                                            <p:cond delay="0"/>
                                          </p:stCondLst>
                                        </p:cTn>
                                        <p:tgtEl>
                                          <p:spTgt spid="56"/>
                                        </p:tgtEl>
                                        <p:attrNameLst>
                                          <p:attrName>style.visibility</p:attrName>
                                        </p:attrNameLst>
                                      </p:cBhvr>
                                      <p:to>
                                        <p:strVal val="visible"/>
                                      </p:to>
                                    </p:set>
                                    <p:animEffect transition="in" filter="fade">
                                      <p:cBhvr>
                                        <p:cTn id="71"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1" grpId="0" animBg="1"/>
      <p:bldP spid="45" grpId="0" animBg="1"/>
      <p:bldP spid="50" grpId="0" animBg="1"/>
      <p:bldP spid="54" grpId="0" animBg="1"/>
      <p:bldP spid="56" grpId="0"/>
      <p:bldP spid="57" grpId="0"/>
      <p:bldP spid="58" grpId="0"/>
      <p:bldP spid="59"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sp>
        <p:nvSpPr>
          <p:cNvPr id="18" name="ïSliďe">
            <a:extLst>
              <a:ext uri="{FF2B5EF4-FFF2-40B4-BE49-F238E27FC236}">
                <a16:creationId xmlns:a16="http://schemas.microsoft.com/office/drawing/2014/main" xmlns="" id="{16961F1D-D1AB-49D9-A945-503852CCB78D}"/>
              </a:ext>
            </a:extLst>
          </p:cNvPr>
          <p:cNvSpPr/>
          <p:nvPr/>
        </p:nvSpPr>
        <p:spPr>
          <a:xfrm>
            <a:off x="1426446" y="5122979"/>
            <a:ext cx="9564955" cy="849059"/>
          </a:xfrm>
          <a:prstGeom prst="snip2DiagRect">
            <a:avLst/>
          </a:prstGeom>
          <a:solidFill>
            <a:srgbClr val="C00000"/>
          </a:solidFill>
          <a:ln w="38100" cmpd="sng">
            <a:solidFill>
              <a:schemeClr val="bg1"/>
            </a:solidFill>
          </a:ln>
          <a:effectLst>
            <a:outerShdw blurRad="76200" dir="13500000" sy="23000" kx="1200000" algn="b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wrap="square" lIns="91440" tIns="45720" rIns="91440" bIns="45720" anchor="ctr">
            <a:normAutofit/>
          </a:bodyPr>
          <a:lstStyle/>
          <a:p>
            <a:pPr algn="ctr"/>
            <a:endParaRPr lang="en-US" altLang="zh-CN" sz="2000" b="1" i="1" dirty="0">
              <a:solidFill>
                <a:schemeClr val="bg1"/>
              </a:solidFill>
            </a:endParaRPr>
          </a:p>
          <a:p>
            <a:pPr algn="ctr"/>
            <a:endParaRPr lang="en-US" altLang="zh-CN" sz="2000" b="1" i="1" dirty="0">
              <a:solidFill>
                <a:schemeClr val="bg1"/>
              </a:solidFill>
            </a:endParaRPr>
          </a:p>
          <a:p>
            <a:pPr algn="ctr"/>
            <a:endParaRPr lang="en-US" altLang="zh-CN" sz="2000" b="1" i="1" dirty="0">
              <a:solidFill>
                <a:schemeClr val="bg1"/>
              </a:solidFill>
            </a:endParaRPr>
          </a:p>
        </p:txBody>
      </p:sp>
      <p:sp>
        <p:nvSpPr>
          <p:cNvPr id="9" name="TextBox 5">
            <a:extLst>
              <a:ext uri="{FF2B5EF4-FFF2-40B4-BE49-F238E27FC236}">
                <a16:creationId xmlns:a16="http://schemas.microsoft.com/office/drawing/2014/main" xmlns="" id="{6691B4B5-7BCA-45EC-AD9C-E0D08D5827FA}"/>
              </a:ext>
            </a:extLst>
          </p:cNvPr>
          <p:cNvSpPr txBox="1"/>
          <p:nvPr/>
        </p:nvSpPr>
        <p:spPr>
          <a:xfrm>
            <a:off x="1117701" y="556249"/>
            <a:ext cx="9974886" cy="581057"/>
          </a:xfrm>
          <a:prstGeom prst="rect">
            <a:avLst/>
          </a:prstGeom>
          <a:noFill/>
          <a:ln>
            <a:noFill/>
          </a:ln>
        </p:spPr>
        <p:txBody>
          <a:bodyPr vert="horz" wrap="square" rtlCol="0">
            <a:spAutoFit/>
          </a:bodyPr>
          <a:lstStyle>
            <a:defPPr>
              <a:defRPr lang="zh-CN"/>
            </a:defPPr>
            <a:lvl1pPr algn="ctr" fontAlgn="base">
              <a:lnSpc>
                <a:spcPct val="150000"/>
              </a:lnSpc>
              <a:spcBef>
                <a:spcPct val="0"/>
              </a:spcBef>
              <a:spcAft>
                <a:spcPct val="0"/>
              </a:spcAft>
              <a:defRPr sz="2400" b="1" kern="0" spc="120">
                <a:solidFill>
                  <a:schemeClr val="tx1">
                    <a:lumMod val="85000"/>
                    <a:lumOff val="15000"/>
                  </a:schemeClr>
                </a:solidFill>
                <a:latin typeface="微软雅黑" panose="020B0503020204020204" pitchFamily="34" charset="-122"/>
                <a:ea typeface="微软雅黑" panose="020B0503020204020204" pitchFamily="34" charset="-122"/>
                <a:sym typeface="Helvetica" panose="020B0604020202020204" pitchFamily="34" charset="0"/>
              </a:defRPr>
            </a:lvl1pPr>
            <a:lvl2pPr marL="227013" indent="230188"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455613" indent="458788"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684213" indent="687388"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912813" indent="915988"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r>
              <a:rPr lang="en-US" altLang="zh-CN" dirty="0"/>
              <a:t>5. </a:t>
            </a:r>
            <a:r>
              <a:rPr lang="zh-CN" altLang="en-US" dirty="0"/>
              <a:t>全面落实以人民为中心的发展思想，不断提高保障和改善民生水平</a:t>
            </a:r>
          </a:p>
        </p:txBody>
      </p:sp>
      <p:sp>
        <p:nvSpPr>
          <p:cNvPr id="14" name="矩形 13">
            <a:extLst>
              <a:ext uri="{FF2B5EF4-FFF2-40B4-BE49-F238E27FC236}">
                <a16:creationId xmlns:a16="http://schemas.microsoft.com/office/drawing/2014/main" xmlns="" id="{3ACD0342-6D96-4F0F-8612-01F5AFA0F332}"/>
              </a:ext>
            </a:extLst>
          </p:cNvPr>
          <p:cNvSpPr/>
          <p:nvPr/>
        </p:nvSpPr>
        <p:spPr>
          <a:xfrm>
            <a:off x="1117701" y="4362844"/>
            <a:ext cx="9974886" cy="400110"/>
          </a:xfrm>
          <a:prstGeom prst="rect">
            <a:avLst/>
          </a:prstGeom>
        </p:spPr>
        <p:txBody>
          <a:bodyPr wrap="square">
            <a:spAutoFit/>
          </a:bodyPr>
          <a:lstStyle/>
          <a:p>
            <a:pPr algn="ct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抓住人民最关心最直接最现实的利益问题，坚持把人民群众的小事当作自己的大事</a:t>
            </a:r>
          </a:p>
        </p:txBody>
      </p:sp>
      <p:sp>
        <p:nvSpPr>
          <p:cNvPr id="16" name="矩形 15">
            <a:extLst>
              <a:ext uri="{FF2B5EF4-FFF2-40B4-BE49-F238E27FC236}">
                <a16:creationId xmlns:a16="http://schemas.microsoft.com/office/drawing/2014/main" xmlns="" id="{F58728FC-F4C4-4A7B-B6EB-B5119C9AC8E3}"/>
              </a:ext>
            </a:extLst>
          </p:cNvPr>
          <p:cNvSpPr/>
          <p:nvPr/>
        </p:nvSpPr>
        <p:spPr>
          <a:xfrm>
            <a:off x="2404005" y="5316676"/>
            <a:ext cx="7609837" cy="461665"/>
          </a:xfrm>
          <a:prstGeom prst="rect">
            <a:avLst/>
          </a:prstGeom>
        </p:spPr>
        <p:txBody>
          <a:bodyPr wrap="square">
            <a:spAutoFit/>
          </a:bodyPr>
          <a:lstStyle/>
          <a:p>
            <a:pPr algn="ct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让改革发展成果更多更公平惠及全体人民</a:t>
            </a:r>
          </a:p>
        </p:txBody>
      </p:sp>
      <p:sp>
        <p:nvSpPr>
          <p:cNvPr id="17" name="TextBox 40"/>
          <p:cNvSpPr txBox="1"/>
          <p:nvPr/>
        </p:nvSpPr>
        <p:spPr>
          <a:xfrm>
            <a:off x="1170150" y="1664895"/>
            <a:ext cx="9858703" cy="397032"/>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90000"/>
              </a:lnSpc>
              <a:spcBef>
                <a:spcPct val="0"/>
              </a:spcBef>
              <a:spcAft>
                <a:spcPct val="0"/>
              </a:spcAft>
              <a:buClrTx/>
              <a:buSzTx/>
              <a:buFontTx/>
              <a:buNone/>
              <a:defRPr/>
            </a:pPr>
            <a:r>
              <a:rPr kumimoji="0" lang="zh-CN" altLang="en-US" sz="2200" b="0" i="0" u="none" strike="noStrike" kern="0" cap="all" spc="0" normalizeH="0" baseline="0" noProof="0" dirty="0">
                <a:ln w="0">
                  <a:noFill/>
                </a:ln>
                <a:solidFill>
                  <a:schemeClr val="tx1"/>
                </a:solidFill>
                <a:effectLst/>
                <a:uLnTx/>
                <a:uFillTx/>
              </a:rPr>
              <a:t>始终以</a:t>
            </a:r>
            <a:r>
              <a:rPr lang="zh-CN" altLang="en-US" sz="2200" b="0" dirty="0">
                <a:solidFill>
                  <a:schemeClr val="tx1"/>
                </a:solidFill>
              </a:rPr>
              <a:t>实现好、维护好、发展好</a:t>
            </a:r>
            <a:r>
              <a:rPr kumimoji="0" lang="zh-CN" altLang="en-US" sz="2200" b="0" i="0" u="none" strike="noStrike" kern="0" cap="all" spc="0" normalizeH="0" baseline="0" noProof="0" dirty="0">
                <a:ln w="0">
                  <a:noFill/>
                </a:ln>
                <a:solidFill>
                  <a:schemeClr val="tx1"/>
                </a:solidFill>
                <a:effectLst/>
                <a:uLnTx/>
                <a:uFillTx/>
              </a:rPr>
              <a:t>最广大人民根本利益为最高标准</a:t>
            </a:r>
          </a:p>
        </p:txBody>
      </p:sp>
      <p:grpSp>
        <p:nvGrpSpPr>
          <p:cNvPr id="19" name="iṥlíḓè">
            <a:extLst>
              <a:ext uri="{FF2B5EF4-FFF2-40B4-BE49-F238E27FC236}">
                <a16:creationId xmlns:a16="http://schemas.microsoft.com/office/drawing/2014/main" xmlns="" id="{9540F7CA-1847-43CF-A1C7-BB0AB4924839}"/>
              </a:ext>
            </a:extLst>
          </p:cNvPr>
          <p:cNvGrpSpPr/>
          <p:nvPr/>
        </p:nvGrpSpPr>
        <p:grpSpPr>
          <a:xfrm>
            <a:off x="4858341" y="2491729"/>
            <a:ext cx="2500608" cy="1407042"/>
            <a:chOff x="6377753" y="4532617"/>
            <a:chExt cx="1679948" cy="1143315"/>
          </a:xfrm>
          <a:effectLst/>
        </p:grpSpPr>
        <p:sp>
          <p:nvSpPr>
            <p:cNvPr id="21" name="iśḷídê">
              <a:extLst>
                <a:ext uri="{FF2B5EF4-FFF2-40B4-BE49-F238E27FC236}">
                  <a16:creationId xmlns:a16="http://schemas.microsoft.com/office/drawing/2014/main" xmlns="" id="{661717B2-FEF9-46EF-A3B0-A8172AD37329}"/>
                </a:ext>
              </a:extLst>
            </p:cNvPr>
            <p:cNvSpPr/>
            <p:nvPr/>
          </p:nvSpPr>
          <p:spPr>
            <a:xfrm>
              <a:off x="6553992" y="4532617"/>
              <a:ext cx="1341592" cy="1143315"/>
            </a:xfrm>
            <a:prstGeom prst="rect">
              <a:avLst/>
            </a:prstGeom>
            <a:solidFill>
              <a:schemeClr val="accent1"/>
            </a:solidFill>
            <a:ln>
              <a:noFill/>
            </a:ln>
            <a:effectLst>
              <a:outerShdw blurRad="50800" dist="38100" dir="2700000" algn="tl" rotWithShape="0">
                <a:prstClr val="black">
                  <a:alpha val="40000"/>
                </a:prstClr>
              </a:outerShdw>
            </a:effectLst>
          </p:spPr>
          <p:txBody>
            <a:bodyPr spcFirstLastPara="1" wrap="square" lIns="91440" tIns="45720" rIns="91440" bIns="45720" anchor="ctr" anchorCtr="0">
              <a:normAutofit/>
            </a:bodyPr>
            <a:lstStyle/>
            <a:p>
              <a:pPr marL="0" marR="0" lvl="0" indent="0" algn="ctr" rtl="0">
                <a:spcBef>
                  <a:spcPts val="0"/>
                </a:spcBef>
                <a:spcAft>
                  <a:spcPts val="0"/>
                </a:spcAft>
                <a:buNone/>
              </a:pPr>
              <a:endParaRPr sz="1800">
                <a:solidFill>
                  <a:schemeClr val="lt1"/>
                </a:solidFill>
              </a:endParaRPr>
            </a:p>
          </p:txBody>
        </p:sp>
        <p:sp>
          <p:nvSpPr>
            <p:cNvPr id="22" name="íšlîdè">
              <a:extLst>
                <a:ext uri="{FF2B5EF4-FFF2-40B4-BE49-F238E27FC236}">
                  <a16:creationId xmlns:a16="http://schemas.microsoft.com/office/drawing/2014/main" xmlns="" id="{9B31FACA-0C7C-46EE-9DCF-65190F32061D}"/>
                </a:ext>
              </a:extLst>
            </p:cNvPr>
            <p:cNvSpPr/>
            <p:nvPr/>
          </p:nvSpPr>
          <p:spPr>
            <a:xfrm>
              <a:off x="6377753" y="4651674"/>
              <a:ext cx="1679948" cy="905201"/>
            </a:xfrm>
            <a:prstGeom prst="rect">
              <a:avLst/>
            </a:prstGeom>
            <a:noFill/>
            <a:ln w="19050" cap="flat" cmpd="sng">
              <a:solidFill>
                <a:schemeClr val="accent1"/>
              </a:solidFill>
              <a:prstDash val="solid"/>
              <a:miter lim="800000"/>
              <a:headEnd type="none" w="sm" len="sm"/>
              <a:tailEnd type="none" w="sm" len="sm"/>
            </a:ln>
          </p:spPr>
          <p:txBody>
            <a:bodyPr spcFirstLastPara="1" wrap="square" lIns="91440" tIns="45720" rIns="91440" bIns="45720" anchor="ctr" anchorCtr="0">
              <a:normAutofit/>
            </a:bodyPr>
            <a:lstStyle/>
            <a:p>
              <a:pPr marL="0" marR="0" lvl="0" indent="0" algn="ctr" rtl="0">
                <a:spcBef>
                  <a:spcPts val="0"/>
                </a:spcBef>
                <a:spcAft>
                  <a:spcPts val="0"/>
                </a:spcAft>
                <a:buNone/>
              </a:pPr>
              <a:endParaRPr sz="1800">
                <a:solidFill>
                  <a:schemeClr val="lt1"/>
                </a:solidFill>
              </a:endParaRPr>
            </a:p>
          </p:txBody>
        </p:sp>
      </p:grpSp>
      <p:grpSp>
        <p:nvGrpSpPr>
          <p:cNvPr id="33" name="iṥlíḓè">
            <a:extLst>
              <a:ext uri="{FF2B5EF4-FFF2-40B4-BE49-F238E27FC236}">
                <a16:creationId xmlns:a16="http://schemas.microsoft.com/office/drawing/2014/main" xmlns="" id="{7090C928-9DD5-4E19-B576-C4276B3E4A1F}"/>
              </a:ext>
            </a:extLst>
          </p:cNvPr>
          <p:cNvGrpSpPr/>
          <p:nvPr/>
        </p:nvGrpSpPr>
        <p:grpSpPr>
          <a:xfrm>
            <a:off x="1822559" y="2491729"/>
            <a:ext cx="2500608" cy="1407042"/>
            <a:chOff x="6377753" y="4532617"/>
            <a:chExt cx="1679948" cy="1143315"/>
          </a:xfrm>
          <a:effectLst/>
        </p:grpSpPr>
        <p:sp>
          <p:nvSpPr>
            <p:cNvPr id="34" name="iśḷídê">
              <a:extLst>
                <a:ext uri="{FF2B5EF4-FFF2-40B4-BE49-F238E27FC236}">
                  <a16:creationId xmlns:a16="http://schemas.microsoft.com/office/drawing/2014/main" xmlns="" id="{F7BC8BCB-0699-44CF-9EA8-E71C8D977DE3}"/>
                </a:ext>
              </a:extLst>
            </p:cNvPr>
            <p:cNvSpPr/>
            <p:nvPr/>
          </p:nvSpPr>
          <p:spPr>
            <a:xfrm>
              <a:off x="6553992" y="4532617"/>
              <a:ext cx="1341592" cy="1143315"/>
            </a:xfrm>
            <a:prstGeom prst="rect">
              <a:avLst/>
            </a:prstGeom>
            <a:solidFill>
              <a:srgbClr val="ED7D31"/>
            </a:solidFill>
            <a:ln>
              <a:noFill/>
            </a:ln>
            <a:effectLst>
              <a:outerShdw blurRad="50800" dist="38100" dir="2700000" algn="tl" rotWithShape="0">
                <a:prstClr val="black">
                  <a:alpha val="40000"/>
                </a:prstClr>
              </a:outerShdw>
            </a:effectLst>
          </p:spPr>
          <p:txBody>
            <a:bodyPr spcFirstLastPara="1" wrap="square" lIns="91440" tIns="45720" rIns="91440" bIns="45720" anchor="ctr" anchorCtr="0">
              <a:normAutofit/>
            </a:bodyPr>
            <a:lstStyle/>
            <a:p>
              <a:pPr marL="0" marR="0" lvl="0" indent="0" algn="ctr" rtl="0">
                <a:spcBef>
                  <a:spcPts val="0"/>
                </a:spcBef>
                <a:spcAft>
                  <a:spcPts val="0"/>
                </a:spcAft>
                <a:buNone/>
              </a:pPr>
              <a:endParaRPr sz="1800">
                <a:solidFill>
                  <a:schemeClr val="lt1"/>
                </a:solidFill>
              </a:endParaRPr>
            </a:p>
          </p:txBody>
        </p:sp>
        <p:sp>
          <p:nvSpPr>
            <p:cNvPr id="35" name="íšlîdè">
              <a:extLst>
                <a:ext uri="{FF2B5EF4-FFF2-40B4-BE49-F238E27FC236}">
                  <a16:creationId xmlns:a16="http://schemas.microsoft.com/office/drawing/2014/main" xmlns="" id="{D71DF08E-0123-41F2-B33E-1010CA13C7D4}"/>
                </a:ext>
              </a:extLst>
            </p:cNvPr>
            <p:cNvSpPr/>
            <p:nvPr/>
          </p:nvSpPr>
          <p:spPr>
            <a:xfrm>
              <a:off x="6377753" y="4651674"/>
              <a:ext cx="1679948" cy="905201"/>
            </a:xfrm>
            <a:prstGeom prst="rect">
              <a:avLst/>
            </a:prstGeom>
            <a:noFill/>
            <a:ln w="19050" cap="flat" cmpd="sng">
              <a:solidFill>
                <a:srgbClr val="ED7D31"/>
              </a:solidFill>
              <a:prstDash val="solid"/>
              <a:miter lim="800000"/>
              <a:headEnd type="none" w="sm" len="sm"/>
              <a:tailEnd type="none" w="sm" len="sm"/>
            </a:ln>
            <a:effectLst/>
          </p:spPr>
          <p:txBody>
            <a:bodyPr spcFirstLastPara="1" wrap="square" lIns="91440" tIns="45720" rIns="91440" bIns="45720" anchor="ctr" anchorCtr="0">
              <a:normAutofit/>
            </a:bodyPr>
            <a:lstStyle/>
            <a:p>
              <a:pPr marL="0" marR="0" lvl="0" indent="0" algn="ctr" rtl="0">
                <a:spcBef>
                  <a:spcPts val="0"/>
                </a:spcBef>
                <a:spcAft>
                  <a:spcPts val="0"/>
                </a:spcAft>
                <a:buNone/>
              </a:pPr>
              <a:endParaRPr sz="1800">
                <a:solidFill>
                  <a:schemeClr val="lt1"/>
                </a:solidFill>
              </a:endParaRPr>
            </a:p>
          </p:txBody>
        </p:sp>
      </p:grpSp>
      <p:grpSp>
        <p:nvGrpSpPr>
          <p:cNvPr id="36" name="iṥlíḓè">
            <a:extLst>
              <a:ext uri="{FF2B5EF4-FFF2-40B4-BE49-F238E27FC236}">
                <a16:creationId xmlns:a16="http://schemas.microsoft.com/office/drawing/2014/main" xmlns="" id="{9ECC49DD-1DC0-41E0-8AE2-21A7BD3FC2B8}"/>
              </a:ext>
            </a:extLst>
          </p:cNvPr>
          <p:cNvGrpSpPr/>
          <p:nvPr/>
        </p:nvGrpSpPr>
        <p:grpSpPr>
          <a:xfrm>
            <a:off x="7894123" y="2491729"/>
            <a:ext cx="2500608" cy="1407042"/>
            <a:chOff x="6377753" y="4532617"/>
            <a:chExt cx="1679948" cy="1143315"/>
          </a:xfrm>
          <a:effectLst/>
        </p:grpSpPr>
        <p:sp>
          <p:nvSpPr>
            <p:cNvPr id="37" name="iśḷídê">
              <a:extLst>
                <a:ext uri="{FF2B5EF4-FFF2-40B4-BE49-F238E27FC236}">
                  <a16:creationId xmlns:a16="http://schemas.microsoft.com/office/drawing/2014/main" xmlns="" id="{05FD4048-F3B7-4C69-97F9-F71EDB34267F}"/>
                </a:ext>
              </a:extLst>
            </p:cNvPr>
            <p:cNvSpPr/>
            <p:nvPr/>
          </p:nvSpPr>
          <p:spPr>
            <a:xfrm>
              <a:off x="6553992" y="4532617"/>
              <a:ext cx="1341592" cy="114331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txBody>
            <a:bodyPr spcFirstLastPara="1" wrap="square" lIns="91440" tIns="45720" rIns="91440" bIns="45720" anchor="ctr" anchorCtr="0">
              <a:normAutofit/>
            </a:bodyPr>
            <a:lstStyle/>
            <a:p>
              <a:pPr marL="0" marR="0" lvl="0" indent="0" algn="ctr" rtl="0">
                <a:spcBef>
                  <a:spcPts val="0"/>
                </a:spcBef>
                <a:spcAft>
                  <a:spcPts val="0"/>
                </a:spcAft>
                <a:buNone/>
              </a:pPr>
              <a:endParaRPr sz="1800">
                <a:solidFill>
                  <a:schemeClr val="lt1"/>
                </a:solidFill>
              </a:endParaRPr>
            </a:p>
          </p:txBody>
        </p:sp>
        <p:sp>
          <p:nvSpPr>
            <p:cNvPr id="38" name="íšlîdè">
              <a:extLst>
                <a:ext uri="{FF2B5EF4-FFF2-40B4-BE49-F238E27FC236}">
                  <a16:creationId xmlns:a16="http://schemas.microsoft.com/office/drawing/2014/main" xmlns="" id="{34857EE2-B4BB-40B0-BAB2-554BD66E0585}"/>
                </a:ext>
              </a:extLst>
            </p:cNvPr>
            <p:cNvSpPr/>
            <p:nvPr/>
          </p:nvSpPr>
          <p:spPr>
            <a:xfrm>
              <a:off x="6377753" y="4651674"/>
              <a:ext cx="1679948" cy="905201"/>
            </a:xfrm>
            <a:prstGeom prst="rect">
              <a:avLst/>
            </a:prstGeom>
            <a:noFill/>
            <a:ln w="19050" cap="flat" cmpd="sng">
              <a:solidFill>
                <a:schemeClr val="accent6">
                  <a:lumMod val="75000"/>
                </a:schemeClr>
              </a:solidFill>
              <a:prstDash val="solid"/>
              <a:miter lim="800000"/>
              <a:headEnd type="none" w="sm" len="sm"/>
              <a:tailEnd type="none" w="sm" len="sm"/>
            </a:ln>
          </p:spPr>
          <p:txBody>
            <a:bodyPr spcFirstLastPara="1" wrap="square" lIns="91440" tIns="45720" rIns="91440" bIns="45720" anchor="ctr" anchorCtr="0">
              <a:normAutofit/>
            </a:bodyPr>
            <a:lstStyle/>
            <a:p>
              <a:pPr marL="0" marR="0" lvl="0" indent="0" algn="ctr" rtl="0">
                <a:spcBef>
                  <a:spcPts val="0"/>
                </a:spcBef>
                <a:spcAft>
                  <a:spcPts val="0"/>
                </a:spcAft>
                <a:buNone/>
              </a:pPr>
              <a:endParaRPr sz="1800">
                <a:solidFill>
                  <a:schemeClr val="lt1"/>
                </a:solidFill>
              </a:endParaRPr>
            </a:p>
          </p:txBody>
        </p:sp>
      </p:grpSp>
      <p:sp>
        <p:nvSpPr>
          <p:cNvPr id="27" name="TextBox 54"/>
          <p:cNvSpPr txBox="1"/>
          <p:nvPr/>
        </p:nvSpPr>
        <p:spPr>
          <a:xfrm>
            <a:off x="2246752" y="2879808"/>
            <a:ext cx="1678741" cy="584774"/>
          </a:xfrm>
          <a:prstGeom prst="rect">
            <a:avLst/>
          </a:prstGeom>
          <a:noFill/>
          <a:ln w="38100">
            <a:noFill/>
          </a:ln>
        </p:spPr>
        <p:txBody>
          <a:bodyPr wrap="square">
            <a:spAutoFit/>
          </a:bodyPr>
          <a:lstStyle/>
          <a:p>
            <a:pPr lvl="0" algn="ctr" eaLnBrk="1" hangingPunct="1"/>
            <a:r>
              <a:rPr lang="zh-CN" altLang="en-US" sz="3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实现好</a:t>
            </a:r>
          </a:p>
        </p:txBody>
      </p:sp>
      <p:sp>
        <p:nvSpPr>
          <p:cNvPr id="28" name="TextBox 54"/>
          <p:cNvSpPr txBox="1"/>
          <p:nvPr/>
        </p:nvSpPr>
        <p:spPr>
          <a:xfrm>
            <a:off x="5313964" y="2889939"/>
            <a:ext cx="1678741" cy="584774"/>
          </a:xfrm>
          <a:prstGeom prst="rect">
            <a:avLst/>
          </a:prstGeom>
          <a:noFill/>
          <a:ln w="9525">
            <a:noFill/>
          </a:ln>
        </p:spPr>
        <p:txBody>
          <a:bodyPr wrap="square">
            <a:spAutoFit/>
          </a:bodyPr>
          <a:lstStyle/>
          <a:p>
            <a:pPr lvl="0" algn="ctr" eaLnBrk="1" hangingPunct="1"/>
            <a:r>
              <a:rPr lang="zh-CN" altLang="en-US" sz="3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维护好</a:t>
            </a:r>
          </a:p>
        </p:txBody>
      </p:sp>
      <p:sp>
        <p:nvSpPr>
          <p:cNvPr id="29" name="TextBox 54"/>
          <p:cNvSpPr txBox="1"/>
          <p:nvPr/>
        </p:nvSpPr>
        <p:spPr>
          <a:xfrm>
            <a:off x="8338602" y="2879808"/>
            <a:ext cx="1678741" cy="584774"/>
          </a:xfrm>
          <a:prstGeom prst="rect">
            <a:avLst/>
          </a:prstGeom>
          <a:noFill/>
          <a:ln w="9525">
            <a:noFill/>
          </a:ln>
        </p:spPr>
        <p:txBody>
          <a:bodyPr wrap="square">
            <a:spAutoFit/>
          </a:bodyPr>
          <a:lstStyle/>
          <a:p>
            <a:pPr lvl="0" algn="ctr" eaLnBrk="1" hangingPunct="1"/>
            <a:r>
              <a:rPr lang="zh-CN" altLang="en-US" sz="3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发展好</a:t>
            </a:r>
          </a:p>
        </p:txBody>
      </p:sp>
    </p:spTree>
    <p:extLst>
      <p:ext uri="{BB962C8B-B14F-4D97-AF65-F5344CB8AC3E}">
        <p14:creationId xmlns:p14="http://schemas.microsoft.com/office/powerpoint/2010/main" val="4250166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14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2750"/>
                            </p:stCondLst>
                            <p:childTnLst>
                              <p:par>
                                <p:cTn id="13" presetID="53" presetClass="entr" presetSubtype="528"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p:cTn id="15" dur="500" fill="hold"/>
                                        <p:tgtEl>
                                          <p:spTgt spid="33"/>
                                        </p:tgtEl>
                                        <p:attrNameLst>
                                          <p:attrName>ppt_w</p:attrName>
                                        </p:attrNameLst>
                                      </p:cBhvr>
                                      <p:tavLst>
                                        <p:tav tm="0">
                                          <p:val>
                                            <p:fltVal val="0"/>
                                          </p:val>
                                        </p:tav>
                                        <p:tav tm="100000">
                                          <p:val>
                                            <p:strVal val="#ppt_w"/>
                                          </p:val>
                                        </p:tav>
                                      </p:tavLst>
                                    </p:anim>
                                    <p:anim calcmode="lin" valueType="num">
                                      <p:cBhvr>
                                        <p:cTn id="16" dur="500" fill="hold"/>
                                        <p:tgtEl>
                                          <p:spTgt spid="33"/>
                                        </p:tgtEl>
                                        <p:attrNameLst>
                                          <p:attrName>ppt_h</p:attrName>
                                        </p:attrNameLst>
                                      </p:cBhvr>
                                      <p:tavLst>
                                        <p:tav tm="0">
                                          <p:val>
                                            <p:fltVal val="0"/>
                                          </p:val>
                                        </p:tav>
                                        <p:tav tm="100000">
                                          <p:val>
                                            <p:strVal val="#ppt_h"/>
                                          </p:val>
                                        </p:tav>
                                      </p:tavLst>
                                    </p:anim>
                                    <p:animEffect transition="in" filter="fade">
                                      <p:cBhvr>
                                        <p:cTn id="17" dur="500"/>
                                        <p:tgtEl>
                                          <p:spTgt spid="33"/>
                                        </p:tgtEl>
                                      </p:cBhvr>
                                    </p:animEffect>
                                    <p:anim calcmode="lin" valueType="num">
                                      <p:cBhvr>
                                        <p:cTn id="18" dur="500" fill="hold"/>
                                        <p:tgtEl>
                                          <p:spTgt spid="33"/>
                                        </p:tgtEl>
                                        <p:attrNameLst>
                                          <p:attrName>ppt_x</p:attrName>
                                        </p:attrNameLst>
                                      </p:cBhvr>
                                      <p:tavLst>
                                        <p:tav tm="0">
                                          <p:val>
                                            <p:fltVal val="0.5"/>
                                          </p:val>
                                        </p:tav>
                                        <p:tav tm="100000">
                                          <p:val>
                                            <p:strVal val="#ppt_x"/>
                                          </p:val>
                                        </p:tav>
                                      </p:tavLst>
                                    </p:anim>
                                    <p:anim calcmode="lin" valueType="num">
                                      <p:cBhvr>
                                        <p:cTn id="19" dur="500" fill="hold"/>
                                        <p:tgtEl>
                                          <p:spTgt spid="33"/>
                                        </p:tgtEl>
                                        <p:attrNameLst>
                                          <p:attrName>ppt_y</p:attrName>
                                        </p:attrNameLst>
                                      </p:cBhvr>
                                      <p:tavLst>
                                        <p:tav tm="0">
                                          <p:val>
                                            <p:fltVal val="0.5"/>
                                          </p:val>
                                        </p:tav>
                                        <p:tav tm="100000">
                                          <p:val>
                                            <p:strVal val="#ppt_y"/>
                                          </p:val>
                                        </p:tav>
                                      </p:tavLst>
                                    </p:anim>
                                  </p:childTnLst>
                                </p:cTn>
                              </p:par>
                            </p:childTnLst>
                          </p:cTn>
                        </p:par>
                        <p:par>
                          <p:cTn id="20" fill="hold">
                            <p:stCondLst>
                              <p:cond delay="3250"/>
                            </p:stCondLst>
                            <p:childTnLst>
                              <p:par>
                                <p:cTn id="21" presetID="10" presetClass="entr" presetSubtype="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par>
                          <p:cTn id="24" fill="hold">
                            <p:stCondLst>
                              <p:cond delay="3750"/>
                            </p:stCondLst>
                            <p:childTnLst>
                              <p:par>
                                <p:cTn id="25" presetID="53" presetClass="entr" presetSubtype="528"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anim calcmode="lin" valueType="num">
                                      <p:cBhvr>
                                        <p:cTn id="30" dur="500" fill="hold"/>
                                        <p:tgtEl>
                                          <p:spTgt spid="19"/>
                                        </p:tgtEl>
                                        <p:attrNameLst>
                                          <p:attrName>ppt_x</p:attrName>
                                        </p:attrNameLst>
                                      </p:cBhvr>
                                      <p:tavLst>
                                        <p:tav tm="0">
                                          <p:val>
                                            <p:fltVal val="0.5"/>
                                          </p:val>
                                        </p:tav>
                                        <p:tav tm="100000">
                                          <p:val>
                                            <p:strVal val="#ppt_x"/>
                                          </p:val>
                                        </p:tav>
                                      </p:tavLst>
                                    </p:anim>
                                    <p:anim calcmode="lin" valueType="num">
                                      <p:cBhvr>
                                        <p:cTn id="31" dur="500" fill="hold"/>
                                        <p:tgtEl>
                                          <p:spTgt spid="19"/>
                                        </p:tgtEl>
                                        <p:attrNameLst>
                                          <p:attrName>ppt_y</p:attrName>
                                        </p:attrNameLst>
                                      </p:cBhvr>
                                      <p:tavLst>
                                        <p:tav tm="0">
                                          <p:val>
                                            <p:fltVal val="0.5"/>
                                          </p:val>
                                        </p:tav>
                                        <p:tav tm="100000">
                                          <p:val>
                                            <p:strVal val="#ppt_y"/>
                                          </p:val>
                                        </p:tav>
                                      </p:tavLst>
                                    </p:anim>
                                  </p:childTnLst>
                                </p:cTn>
                              </p:par>
                            </p:childTnLst>
                          </p:cTn>
                        </p:par>
                        <p:par>
                          <p:cTn id="32" fill="hold">
                            <p:stCondLst>
                              <p:cond delay="4250"/>
                            </p:stCondLst>
                            <p:childTnLst>
                              <p:par>
                                <p:cTn id="33" presetID="10" presetClass="entr" presetSubtype="0"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childTnLst>
                          </p:cTn>
                        </p:par>
                        <p:par>
                          <p:cTn id="36" fill="hold">
                            <p:stCondLst>
                              <p:cond delay="4750"/>
                            </p:stCondLst>
                            <p:childTnLst>
                              <p:par>
                                <p:cTn id="37" presetID="53" presetClass="entr" presetSubtype="528" fill="hold" nodeType="after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p:cTn id="39" dur="500" fill="hold"/>
                                        <p:tgtEl>
                                          <p:spTgt spid="36"/>
                                        </p:tgtEl>
                                        <p:attrNameLst>
                                          <p:attrName>ppt_w</p:attrName>
                                        </p:attrNameLst>
                                      </p:cBhvr>
                                      <p:tavLst>
                                        <p:tav tm="0">
                                          <p:val>
                                            <p:fltVal val="0"/>
                                          </p:val>
                                        </p:tav>
                                        <p:tav tm="100000">
                                          <p:val>
                                            <p:strVal val="#ppt_w"/>
                                          </p:val>
                                        </p:tav>
                                      </p:tavLst>
                                    </p:anim>
                                    <p:anim calcmode="lin" valueType="num">
                                      <p:cBhvr>
                                        <p:cTn id="40" dur="500" fill="hold"/>
                                        <p:tgtEl>
                                          <p:spTgt spid="36"/>
                                        </p:tgtEl>
                                        <p:attrNameLst>
                                          <p:attrName>ppt_h</p:attrName>
                                        </p:attrNameLst>
                                      </p:cBhvr>
                                      <p:tavLst>
                                        <p:tav tm="0">
                                          <p:val>
                                            <p:fltVal val="0"/>
                                          </p:val>
                                        </p:tav>
                                        <p:tav tm="100000">
                                          <p:val>
                                            <p:strVal val="#ppt_h"/>
                                          </p:val>
                                        </p:tav>
                                      </p:tavLst>
                                    </p:anim>
                                    <p:animEffect transition="in" filter="fade">
                                      <p:cBhvr>
                                        <p:cTn id="41" dur="500"/>
                                        <p:tgtEl>
                                          <p:spTgt spid="36"/>
                                        </p:tgtEl>
                                      </p:cBhvr>
                                    </p:animEffect>
                                    <p:anim calcmode="lin" valueType="num">
                                      <p:cBhvr>
                                        <p:cTn id="42" dur="500" fill="hold"/>
                                        <p:tgtEl>
                                          <p:spTgt spid="36"/>
                                        </p:tgtEl>
                                        <p:attrNameLst>
                                          <p:attrName>ppt_x</p:attrName>
                                        </p:attrNameLst>
                                      </p:cBhvr>
                                      <p:tavLst>
                                        <p:tav tm="0">
                                          <p:val>
                                            <p:fltVal val="0.5"/>
                                          </p:val>
                                        </p:tav>
                                        <p:tav tm="100000">
                                          <p:val>
                                            <p:strVal val="#ppt_x"/>
                                          </p:val>
                                        </p:tav>
                                      </p:tavLst>
                                    </p:anim>
                                    <p:anim calcmode="lin" valueType="num">
                                      <p:cBhvr>
                                        <p:cTn id="43" dur="500" fill="hold"/>
                                        <p:tgtEl>
                                          <p:spTgt spid="36"/>
                                        </p:tgtEl>
                                        <p:attrNameLst>
                                          <p:attrName>ppt_y</p:attrName>
                                        </p:attrNameLst>
                                      </p:cBhvr>
                                      <p:tavLst>
                                        <p:tav tm="0">
                                          <p:val>
                                            <p:fltVal val="0.5"/>
                                          </p:val>
                                        </p:tav>
                                        <p:tav tm="100000">
                                          <p:val>
                                            <p:strVal val="#ppt_y"/>
                                          </p:val>
                                        </p:tav>
                                      </p:tavLst>
                                    </p:anim>
                                  </p:childTnLst>
                                </p:cTn>
                              </p:par>
                            </p:childTnLst>
                          </p:cTn>
                        </p:par>
                        <p:par>
                          <p:cTn id="44" fill="hold">
                            <p:stCondLst>
                              <p:cond delay="5250"/>
                            </p:stCondLst>
                            <p:childTnLst>
                              <p:par>
                                <p:cTn id="45" presetID="10" presetClass="entr" presetSubtype="0"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par>
                          <p:cTn id="48" fill="hold">
                            <p:stCondLst>
                              <p:cond delay="5750"/>
                            </p:stCondLst>
                            <p:childTnLst>
                              <p:par>
                                <p:cTn id="49" presetID="10" presetClass="entr" presetSubtype="0" fill="hold" grpId="0" nodeType="afterEffect">
                                  <p:stCondLst>
                                    <p:cond delay="0"/>
                                  </p:stCondLst>
                                  <p:iterate type="wd">
                                    <p:tmPct val="10000"/>
                                  </p:iterate>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childTnLst>
                          </p:cTn>
                        </p:par>
                        <p:par>
                          <p:cTn id="52" fill="hold">
                            <p:stCondLst>
                              <p:cond delay="7250"/>
                            </p:stCondLst>
                            <p:childTnLst>
                              <p:par>
                                <p:cTn id="53" presetID="53" presetClass="entr" presetSubtype="16"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500" fill="hold"/>
                                        <p:tgtEl>
                                          <p:spTgt spid="18"/>
                                        </p:tgtEl>
                                        <p:attrNameLst>
                                          <p:attrName>ppt_w</p:attrName>
                                        </p:attrNameLst>
                                      </p:cBhvr>
                                      <p:tavLst>
                                        <p:tav tm="0">
                                          <p:val>
                                            <p:fltVal val="0"/>
                                          </p:val>
                                        </p:tav>
                                        <p:tav tm="100000">
                                          <p:val>
                                            <p:strVal val="#ppt_w"/>
                                          </p:val>
                                        </p:tav>
                                      </p:tavLst>
                                    </p:anim>
                                    <p:anim calcmode="lin" valueType="num">
                                      <p:cBhvr>
                                        <p:cTn id="56" dur="500" fill="hold"/>
                                        <p:tgtEl>
                                          <p:spTgt spid="18"/>
                                        </p:tgtEl>
                                        <p:attrNameLst>
                                          <p:attrName>ppt_h</p:attrName>
                                        </p:attrNameLst>
                                      </p:cBhvr>
                                      <p:tavLst>
                                        <p:tav tm="0">
                                          <p:val>
                                            <p:fltVal val="0"/>
                                          </p:val>
                                        </p:tav>
                                        <p:tav tm="100000">
                                          <p:val>
                                            <p:strVal val="#ppt_h"/>
                                          </p:val>
                                        </p:tav>
                                      </p:tavLst>
                                    </p:anim>
                                    <p:animEffect transition="in" filter="fade">
                                      <p:cBhvr>
                                        <p:cTn id="57" dur="500"/>
                                        <p:tgtEl>
                                          <p:spTgt spid="18"/>
                                        </p:tgtEl>
                                      </p:cBhvr>
                                    </p:animEffect>
                                  </p:childTnLst>
                                </p:cTn>
                              </p:par>
                            </p:childTnLst>
                          </p:cTn>
                        </p:par>
                        <p:par>
                          <p:cTn id="58" fill="hold">
                            <p:stCondLst>
                              <p:cond delay="7750"/>
                            </p:stCondLst>
                            <p:childTnLst>
                              <p:par>
                                <p:cTn id="59" presetID="10" presetClass="entr" presetSubtype="0" fill="hold" grpId="0" nodeType="afterEffect">
                                  <p:stCondLst>
                                    <p:cond delay="0"/>
                                  </p:stCondLst>
                                  <p:iterate type="wd">
                                    <p:tmPct val="10000"/>
                                  </p:iterate>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 grpId="0"/>
      <p:bldP spid="14" grpId="0"/>
      <p:bldP spid="16" grpId="0"/>
      <p:bldP spid="17" grpId="0"/>
      <p:bldP spid="27" grpId="0"/>
      <p:bldP spid="28" grpId="0"/>
      <p:bldP spid="29"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sp>
        <p:nvSpPr>
          <p:cNvPr id="9" name="TextBox 5">
            <a:extLst>
              <a:ext uri="{FF2B5EF4-FFF2-40B4-BE49-F238E27FC236}">
                <a16:creationId xmlns:a16="http://schemas.microsoft.com/office/drawing/2014/main" xmlns="" id="{6691B4B5-7BCA-45EC-AD9C-E0D08D5827FA}"/>
              </a:ext>
            </a:extLst>
          </p:cNvPr>
          <p:cNvSpPr txBox="1"/>
          <p:nvPr/>
        </p:nvSpPr>
        <p:spPr>
          <a:xfrm>
            <a:off x="1117701" y="556249"/>
            <a:ext cx="9974886" cy="581057"/>
          </a:xfrm>
          <a:prstGeom prst="rect">
            <a:avLst/>
          </a:prstGeom>
          <a:noFill/>
          <a:ln>
            <a:noFill/>
          </a:ln>
        </p:spPr>
        <p:txBody>
          <a:bodyPr vert="horz" wrap="square" rtlCol="0">
            <a:spAutoFit/>
          </a:bodyPr>
          <a:lstStyle>
            <a:defPPr>
              <a:defRPr lang="zh-CN"/>
            </a:defPPr>
            <a:lvl1pPr algn="ctr" fontAlgn="base">
              <a:lnSpc>
                <a:spcPct val="150000"/>
              </a:lnSpc>
              <a:spcBef>
                <a:spcPct val="0"/>
              </a:spcBef>
              <a:spcAft>
                <a:spcPct val="0"/>
              </a:spcAft>
              <a:defRPr sz="2400" b="1" kern="0" spc="120">
                <a:solidFill>
                  <a:schemeClr val="tx1">
                    <a:lumMod val="85000"/>
                    <a:lumOff val="15000"/>
                  </a:schemeClr>
                </a:solidFill>
                <a:latin typeface="微软雅黑" panose="020B0503020204020204" pitchFamily="34" charset="-122"/>
                <a:ea typeface="微软雅黑" panose="020B0503020204020204" pitchFamily="34" charset="-122"/>
                <a:sym typeface="Helvetica" panose="020B0604020202020204" pitchFamily="34" charset="0"/>
              </a:defRPr>
            </a:lvl1pPr>
            <a:lvl2pPr marL="227013" indent="230188"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455613" indent="458788"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684213" indent="687388"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912813" indent="915988"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r>
              <a:rPr lang="en-US" altLang="zh-CN" dirty="0"/>
              <a:t>6. </a:t>
            </a:r>
            <a:r>
              <a:rPr lang="zh-CN" altLang="en-US" dirty="0"/>
              <a:t>全面推进党的建设新的伟大工程，不断提高全面从严治党水平</a:t>
            </a:r>
          </a:p>
        </p:txBody>
      </p:sp>
      <p:sp>
        <p:nvSpPr>
          <p:cNvPr id="18" name="矩形 17">
            <a:extLst>
              <a:ext uri="{FF2B5EF4-FFF2-40B4-BE49-F238E27FC236}">
                <a16:creationId xmlns:a16="http://schemas.microsoft.com/office/drawing/2014/main" xmlns="" id="{224A040A-088B-458E-A094-9CF4C5E7BF88}"/>
              </a:ext>
            </a:extLst>
          </p:cNvPr>
          <p:cNvSpPr/>
          <p:nvPr/>
        </p:nvSpPr>
        <p:spPr>
          <a:xfrm>
            <a:off x="1776248" y="1530677"/>
            <a:ext cx="8660524" cy="1938992"/>
          </a:xfrm>
          <a:prstGeom prst="rect">
            <a:avLst/>
          </a:prstGeom>
        </p:spPr>
        <p:txBody>
          <a:bodyPr wrap="square">
            <a:spAutoFit/>
          </a:bodyPr>
          <a:lstStyle/>
          <a:p>
            <a:pPr algn="just">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　　要按照新时代党的建设总要求，着眼于我们党更好担当使命，始终保持同人民群众的血肉联系，总结运用成功经验，正视解决突出问题，拿出恒心和韧劲，继续在常和长、严和实、深和细上下功夫，</a:t>
            </a:r>
            <a:r>
              <a:rPr lang="zh-CN" altLang="en-US" sz="2000" b="1" dirty="0">
                <a:solidFill>
                  <a:srgbClr val="C00000"/>
                </a:solidFill>
                <a:latin typeface="微软雅黑" panose="020B0503020204020204" pitchFamily="34" charset="-122"/>
                <a:ea typeface="微软雅黑" panose="020B0503020204020204" pitchFamily="34" charset="-122"/>
              </a:rPr>
              <a:t>管出习惯</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2000" b="1" dirty="0">
                <a:solidFill>
                  <a:srgbClr val="C00000"/>
                </a:solidFill>
                <a:latin typeface="微软雅黑" panose="020B0503020204020204" pitchFamily="34" charset="-122"/>
                <a:ea typeface="微软雅黑" panose="020B0503020204020204" pitchFamily="34" charset="-122"/>
              </a:rPr>
              <a:t>抓出成效</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2000" b="1" dirty="0">
                <a:solidFill>
                  <a:srgbClr val="C00000"/>
                </a:solidFill>
                <a:latin typeface="微软雅黑" panose="020B0503020204020204" pitchFamily="34" charset="-122"/>
                <a:ea typeface="微软雅黑" panose="020B0503020204020204" pitchFamily="34" charset="-122"/>
              </a:rPr>
              <a:t>一刻不停歇</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地推动全面从严治党向纵深发展。</a:t>
            </a:r>
          </a:p>
        </p:txBody>
      </p:sp>
      <p:cxnSp>
        <p:nvCxnSpPr>
          <p:cNvPr id="45" name="直接连接符 44">
            <a:extLst>
              <a:ext uri="{FF2B5EF4-FFF2-40B4-BE49-F238E27FC236}">
                <a16:creationId xmlns:a16="http://schemas.microsoft.com/office/drawing/2014/main" xmlns="" id="{E834A875-26B2-4CC8-A951-99CFABD61A2A}"/>
              </a:ext>
            </a:extLst>
          </p:cNvPr>
          <p:cNvCxnSpPr/>
          <p:nvPr/>
        </p:nvCxnSpPr>
        <p:spPr>
          <a:xfrm>
            <a:off x="205897" y="6535896"/>
            <a:ext cx="10080625" cy="0"/>
          </a:xfrm>
          <a:prstGeom prst="line">
            <a:avLst/>
          </a:prstGeom>
          <a:ln>
            <a:solidFill>
              <a:schemeClr val="bg1">
                <a:lumMod val="65000"/>
                <a:alpha val="37000"/>
              </a:schemeClr>
            </a:solidFill>
          </a:ln>
        </p:spPr>
        <p:style>
          <a:lnRef idx="1">
            <a:schemeClr val="accent1"/>
          </a:lnRef>
          <a:fillRef idx="0">
            <a:schemeClr val="accent1"/>
          </a:fillRef>
          <a:effectRef idx="0">
            <a:schemeClr val="accent1"/>
          </a:effectRef>
          <a:fontRef idx="minor">
            <a:schemeClr val="tx1"/>
          </a:fontRef>
        </p:style>
      </p:cxnSp>
      <p:grpSp>
        <p:nvGrpSpPr>
          <p:cNvPr id="8" name="组合 7">
            <a:extLst>
              <a:ext uri="{FF2B5EF4-FFF2-40B4-BE49-F238E27FC236}">
                <a16:creationId xmlns:a16="http://schemas.microsoft.com/office/drawing/2014/main" xmlns="" id="{6792AD6B-8949-4FF2-8133-C219CF5E1093}"/>
              </a:ext>
            </a:extLst>
          </p:cNvPr>
          <p:cNvGrpSpPr/>
          <p:nvPr/>
        </p:nvGrpSpPr>
        <p:grpSpPr>
          <a:xfrm>
            <a:off x="1776248" y="4237858"/>
            <a:ext cx="2613966" cy="1565955"/>
            <a:chOff x="1776248" y="4069697"/>
            <a:chExt cx="2764220" cy="1655968"/>
          </a:xfrm>
        </p:grpSpPr>
        <p:grpSp>
          <p:nvGrpSpPr>
            <p:cNvPr id="2" name="组合 1">
              <a:extLst>
                <a:ext uri="{FF2B5EF4-FFF2-40B4-BE49-F238E27FC236}">
                  <a16:creationId xmlns:a16="http://schemas.microsoft.com/office/drawing/2014/main" xmlns="" id="{74FF9660-0E19-4E03-8CA7-8387AEE8BC10}"/>
                </a:ext>
              </a:extLst>
            </p:cNvPr>
            <p:cNvGrpSpPr/>
            <p:nvPr/>
          </p:nvGrpSpPr>
          <p:grpSpPr>
            <a:xfrm>
              <a:off x="1776248" y="4069697"/>
              <a:ext cx="2764220" cy="1655968"/>
              <a:chOff x="205897" y="2747753"/>
              <a:chExt cx="1779429" cy="1066007"/>
            </a:xfrm>
            <a:effectLst>
              <a:outerShdw blurRad="50800" dist="38100" dir="2700000" algn="tl" rotWithShape="0">
                <a:prstClr val="black">
                  <a:alpha val="40000"/>
                </a:prstClr>
              </a:outerShdw>
            </a:effectLst>
          </p:grpSpPr>
          <p:sp>
            <p:nvSpPr>
              <p:cNvPr id="14" name="Freeform 6">
                <a:extLst>
                  <a:ext uri="{FF2B5EF4-FFF2-40B4-BE49-F238E27FC236}">
                    <a16:creationId xmlns:a16="http://schemas.microsoft.com/office/drawing/2014/main" xmlns="" id="{6A7AE38E-3EA3-4E4B-BDB0-74D039A0CE00}"/>
                  </a:ext>
                </a:extLst>
              </p:cNvPr>
              <p:cNvSpPr>
                <a:spLocks/>
              </p:cNvSpPr>
              <p:nvPr/>
            </p:nvSpPr>
            <p:spPr bwMode="auto">
              <a:xfrm>
                <a:off x="878513" y="2890346"/>
                <a:ext cx="1106813" cy="923414"/>
              </a:xfrm>
              <a:custGeom>
                <a:avLst/>
                <a:gdLst>
                  <a:gd name="T0" fmla="*/ 3 w 163"/>
                  <a:gd name="T1" fmla="*/ 115 h 136"/>
                  <a:gd name="T2" fmla="*/ 70 w 163"/>
                  <a:gd name="T3" fmla="*/ 6 h 136"/>
                  <a:gd name="T4" fmla="*/ 82 w 163"/>
                  <a:gd name="T5" fmla="*/ 0 h 136"/>
                  <a:gd name="T6" fmla="*/ 93 w 163"/>
                  <a:gd name="T7" fmla="*/ 6 h 136"/>
                  <a:gd name="T8" fmla="*/ 161 w 163"/>
                  <a:gd name="T9" fmla="*/ 115 h 136"/>
                  <a:gd name="T10" fmla="*/ 161 w 163"/>
                  <a:gd name="T11" fmla="*/ 129 h 136"/>
                  <a:gd name="T12" fmla="*/ 149 w 163"/>
                  <a:gd name="T13" fmla="*/ 136 h 136"/>
                  <a:gd name="T14" fmla="*/ 14 w 163"/>
                  <a:gd name="T15" fmla="*/ 136 h 136"/>
                  <a:gd name="T16" fmla="*/ 2 w 163"/>
                  <a:gd name="T17" fmla="*/ 129 h 136"/>
                  <a:gd name="T18" fmla="*/ 3 w 163"/>
                  <a:gd name="T19" fmla="*/ 11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3" h="136">
                    <a:moveTo>
                      <a:pt x="3" y="115"/>
                    </a:moveTo>
                    <a:cubicBezTo>
                      <a:pt x="70" y="6"/>
                      <a:pt x="70" y="6"/>
                      <a:pt x="70" y="6"/>
                    </a:cubicBezTo>
                    <a:cubicBezTo>
                      <a:pt x="73" y="2"/>
                      <a:pt x="77" y="0"/>
                      <a:pt x="82" y="0"/>
                    </a:cubicBezTo>
                    <a:cubicBezTo>
                      <a:pt x="86" y="0"/>
                      <a:pt x="91" y="2"/>
                      <a:pt x="93" y="6"/>
                    </a:cubicBezTo>
                    <a:cubicBezTo>
                      <a:pt x="161" y="115"/>
                      <a:pt x="161" y="115"/>
                      <a:pt x="161" y="115"/>
                    </a:cubicBezTo>
                    <a:cubicBezTo>
                      <a:pt x="163" y="119"/>
                      <a:pt x="163" y="125"/>
                      <a:pt x="161" y="129"/>
                    </a:cubicBezTo>
                    <a:cubicBezTo>
                      <a:pt x="159" y="133"/>
                      <a:pt x="154" y="136"/>
                      <a:pt x="149" y="136"/>
                    </a:cubicBezTo>
                    <a:cubicBezTo>
                      <a:pt x="14" y="136"/>
                      <a:pt x="14" y="136"/>
                      <a:pt x="14" y="136"/>
                    </a:cubicBezTo>
                    <a:cubicBezTo>
                      <a:pt x="9" y="136"/>
                      <a:pt x="5" y="133"/>
                      <a:pt x="2" y="129"/>
                    </a:cubicBezTo>
                    <a:cubicBezTo>
                      <a:pt x="0" y="125"/>
                      <a:pt x="0" y="119"/>
                      <a:pt x="3" y="115"/>
                    </a:cubicBezTo>
                    <a:close/>
                  </a:path>
                </a:pathLst>
              </a:custGeom>
              <a:solidFill>
                <a:srgbClr val="E62A2A"/>
              </a:solidFill>
              <a:ln>
                <a:noFill/>
              </a:ln>
            </p:spPr>
            <p:txBody>
              <a:bodyPr vert="horz" wrap="square" lIns="91440" tIns="45720" rIns="91440" bIns="45720" numCol="1" anchor="t" anchorCtr="0" compatLnSpc="1">
                <a:prstTxWarp prst="textNoShape">
                  <a:avLst/>
                </a:prstTxWarp>
              </a:bodyPr>
              <a:lstStyle/>
              <a:p>
                <a:endParaRPr lang="th-TH"/>
              </a:p>
            </p:txBody>
          </p:sp>
          <p:sp>
            <p:nvSpPr>
              <p:cNvPr id="15" name="Freeform 7">
                <a:extLst>
                  <a:ext uri="{FF2B5EF4-FFF2-40B4-BE49-F238E27FC236}">
                    <a16:creationId xmlns:a16="http://schemas.microsoft.com/office/drawing/2014/main" xmlns="" id="{E08D80EC-D3A2-4160-BC28-A6684DF4463B}"/>
                  </a:ext>
                </a:extLst>
              </p:cNvPr>
              <p:cNvSpPr>
                <a:spLocks/>
              </p:cNvSpPr>
              <p:nvPr/>
            </p:nvSpPr>
            <p:spPr bwMode="auto">
              <a:xfrm>
                <a:off x="205897" y="2747753"/>
                <a:ext cx="1113691" cy="923414"/>
              </a:xfrm>
              <a:custGeom>
                <a:avLst/>
                <a:gdLst>
                  <a:gd name="T0" fmla="*/ 161 w 164"/>
                  <a:gd name="T1" fmla="*/ 20 h 136"/>
                  <a:gd name="T2" fmla="*/ 94 w 164"/>
                  <a:gd name="T3" fmla="*/ 129 h 136"/>
                  <a:gd name="T4" fmla="*/ 82 w 164"/>
                  <a:gd name="T5" fmla="*/ 136 h 136"/>
                  <a:gd name="T6" fmla="*/ 71 w 164"/>
                  <a:gd name="T7" fmla="*/ 129 h 136"/>
                  <a:gd name="T8" fmla="*/ 3 w 164"/>
                  <a:gd name="T9" fmla="*/ 20 h 136"/>
                  <a:gd name="T10" fmla="*/ 3 w 164"/>
                  <a:gd name="T11" fmla="*/ 7 h 136"/>
                  <a:gd name="T12" fmla="*/ 15 w 164"/>
                  <a:gd name="T13" fmla="*/ 0 h 136"/>
                  <a:gd name="T14" fmla="*/ 150 w 164"/>
                  <a:gd name="T15" fmla="*/ 0 h 136"/>
                  <a:gd name="T16" fmla="*/ 162 w 164"/>
                  <a:gd name="T17" fmla="*/ 7 h 136"/>
                  <a:gd name="T18" fmla="*/ 161 w 164"/>
                  <a:gd name="T19" fmla="*/ 2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4" h="136">
                    <a:moveTo>
                      <a:pt x="161" y="20"/>
                    </a:moveTo>
                    <a:cubicBezTo>
                      <a:pt x="94" y="129"/>
                      <a:pt x="94" y="129"/>
                      <a:pt x="94" y="129"/>
                    </a:cubicBezTo>
                    <a:cubicBezTo>
                      <a:pt x="91" y="133"/>
                      <a:pt x="87" y="136"/>
                      <a:pt x="82" y="136"/>
                    </a:cubicBezTo>
                    <a:cubicBezTo>
                      <a:pt x="78" y="136"/>
                      <a:pt x="73" y="133"/>
                      <a:pt x="71" y="129"/>
                    </a:cubicBezTo>
                    <a:cubicBezTo>
                      <a:pt x="3" y="20"/>
                      <a:pt x="3" y="20"/>
                      <a:pt x="3" y="20"/>
                    </a:cubicBezTo>
                    <a:cubicBezTo>
                      <a:pt x="1" y="16"/>
                      <a:pt x="0" y="11"/>
                      <a:pt x="3" y="7"/>
                    </a:cubicBezTo>
                    <a:cubicBezTo>
                      <a:pt x="5" y="2"/>
                      <a:pt x="10" y="0"/>
                      <a:pt x="15" y="0"/>
                    </a:cubicBezTo>
                    <a:cubicBezTo>
                      <a:pt x="150" y="0"/>
                      <a:pt x="150" y="0"/>
                      <a:pt x="150" y="0"/>
                    </a:cubicBezTo>
                    <a:cubicBezTo>
                      <a:pt x="155" y="0"/>
                      <a:pt x="159" y="2"/>
                      <a:pt x="162" y="7"/>
                    </a:cubicBezTo>
                    <a:cubicBezTo>
                      <a:pt x="164" y="11"/>
                      <a:pt x="164" y="16"/>
                      <a:pt x="161" y="20"/>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th-TH"/>
              </a:p>
            </p:txBody>
          </p:sp>
        </p:grpSp>
        <p:sp>
          <p:nvSpPr>
            <p:cNvPr id="4" name="矩形 3">
              <a:extLst>
                <a:ext uri="{FF2B5EF4-FFF2-40B4-BE49-F238E27FC236}">
                  <a16:creationId xmlns:a16="http://schemas.microsoft.com/office/drawing/2014/main" xmlns="" id="{F1D016A1-884F-43A5-B901-3C0660783644}"/>
                </a:ext>
              </a:extLst>
            </p:cNvPr>
            <p:cNvSpPr/>
            <p:nvPr/>
          </p:nvSpPr>
          <p:spPr>
            <a:xfrm>
              <a:off x="2308113" y="4276603"/>
              <a:ext cx="646331" cy="646331"/>
            </a:xfrm>
            <a:prstGeom prst="rect">
              <a:avLst/>
            </a:prstGeom>
          </p:spPr>
          <p:txBody>
            <a:bodyPr wrap="none">
              <a:spAutoFit/>
            </a:bodyPr>
            <a:lstStyle/>
            <a:p>
              <a:r>
                <a:rPr lang="zh-CN" altLang="en-US" sz="3600" b="1" dirty="0">
                  <a:solidFill>
                    <a:srgbClr val="C00000"/>
                  </a:solidFill>
                  <a:latin typeface="微软雅黑" panose="020B0503020204020204" pitchFamily="34" charset="-122"/>
                  <a:ea typeface="微软雅黑" panose="020B0503020204020204" pitchFamily="34" charset="-122"/>
                </a:rPr>
                <a:t>常</a:t>
              </a:r>
              <a:endParaRPr lang="zh-CN" altLang="en-US" sz="3600" b="1" dirty="0">
                <a:solidFill>
                  <a:srgbClr val="C00000"/>
                </a:solidFill>
              </a:endParaRPr>
            </a:p>
          </p:txBody>
        </p:sp>
        <p:sp>
          <p:nvSpPr>
            <p:cNvPr id="5" name="矩形 4">
              <a:extLst>
                <a:ext uri="{FF2B5EF4-FFF2-40B4-BE49-F238E27FC236}">
                  <a16:creationId xmlns:a16="http://schemas.microsoft.com/office/drawing/2014/main" xmlns="" id="{EC407919-F941-4BC6-B520-0B1DF3B28E75}"/>
                </a:ext>
              </a:extLst>
            </p:cNvPr>
            <p:cNvSpPr/>
            <p:nvPr/>
          </p:nvSpPr>
          <p:spPr>
            <a:xfrm>
              <a:off x="3358869" y="4860483"/>
              <a:ext cx="646331" cy="646331"/>
            </a:xfrm>
            <a:prstGeom prst="rect">
              <a:avLst/>
            </a:prstGeom>
          </p:spPr>
          <p:txBody>
            <a:bodyPr wrap="none">
              <a:spAutoFit/>
            </a:bodyPr>
            <a:lstStyle/>
            <a:p>
              <a:r>
                <a:rPr lang="zh-CN" altLang="en-US" sz="3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长</a:t>
              </a:r>
              <a:endParaRPr lang="zh-CN" altLang="en-US" sz="3600" b="1" dirty="0">
                <a:solidFill>
                  <a:schemeClr val="bg1"/>
                </a:solidFill>
                <a:effectLst>
                  <a:outerShdw blurRad="38100" dist="38100" dir="2700000" algn="tl">
                    <a:srgbClr val="000000">
                      <a:alpha val="43137"/>
                    </a:srgbClr>
                  </a:outerShdw>
                </a:effectLst>
              </a:endParaRPr>
            </a:p>
          </p:txBody>
        </p:sp>
      </p:grpSp>
      <p:grpSp>
        <p:nvGrpSpPr>
          <p:cNvPr id="10" name="组合 9">
            <a:extLst>
              <a:ext uri="{FF2B5EF4-FFF2-40B4-BE49-F238E27FC236}">
                <a16:creationId xmlns:a16="http://schemas.microsoft.com/office/drawing/2014/main" xmlns="" id="{FDC9C45E-B3BA-4B80-ACCD-2FD15EBCD135}"/>
              </a:ext>
            </a:extLst>
          </p:cNvPr>
          <p:cNvGrpSpPr/>
          <p:nvPr/>
        </p:nvGrpSpPr>
        <p:grpSpPr>
          <a:xfrm>
            <a:off x="4789017" y="4237858"/>
            <a:ext cx="2613966" cy="1565955"/>
            <a:chOff x="4713890" y="4069697"/>
            <a:chExt cx="2764220" cy="1655968"/>
          </a:xfrm>
        </p:grpSpPr>
        <p:grpSp>
          <p:nvGrpSpPr>
            <p:cNvPr id="23" name="组合 22">
              <a:extLst>
                <a:ext uri="{FF2B5EF4-FFF2-40B4-BE49-F238E27FC236}">
                  <a16:creationId xmlns:a16="http://schemas.microsoft.com/office/drawing/2014/main" xmlns="" id="{C948A2FC-7D45-48AB-A10C-4F3AFFF66C7C}"/>
                </a:ext>
              </a:extLst>
            </p:cNvPr>
            <p:cNvGrpSpPr/>
            <p:nvPr/>
          </p:nvGrpSpPr>
          <p:grpSpPr>
            <a:xfrm>
              <a:off x="4713890" y="4069697"/>
              <a:ext cx="2764220" cy="1655968"/>
              <a:chOff x="205897" y="2747753"/>
              <a:chExt cx="1779429" cy="1066007"/>
            </a:xfrm>
            <a:effectLst>
              <a:outerShdw blurRad="50800" dist="38100" dir="2700000" algn="tl" rotWithShape="0">
                <a:prstClr val="black">
                  <a:alpha val="40000"/>
                </a:prstClr>
              </a:outerShdw>
            </a:effectLst>
          </p:grpSpPr>
          <p:sp>
            <p:nvSpPr>
              <p:cNvPr id="24" name="Freeform 6">
                <a:extLst>
                  <a:ext uri="{FF2B5EF4-FFF2-40B4-BE49-F238E27FC236}">
                    <a16:creationId xmlns:a16="http://schemas.microsoft.com/office/drawing/2014/main" xmlns="" id="{420C8440-261E-4444-A7E7-5D5BF22FF7E6}"/>
                  </a:ext>
                </a:extLst>
              </p:cNvPr>
              <p:cNvSpPr>
                <a:spLocks/>
              </p:cNvSpPr>
              <p:nvPr/>
            </p:nvSpPr>
            <p:spPr bwMode="auto">
              <a:xfrm>
                <a:off x="878513" y="2890346"/>
                <a:ext cx="1106813" cy="923414"/>
              </a:xfrm>
              <a:custGeom>
                <a:avLst/>
                <a:gdLst>
                  <a:gd name="T0" fmla="*/ 3 w 163"/>
                  <a:gd name="T1" fmla="*/ 115 h 136"/>
                  <a:gd name="T2" fmla="*/ 70 w 163"/>
                  <a:gd name="T3" fmla="*/ 6 h 136"/>
                  <a:gd name="T4" fmla="*/ 82 w 163"/>
                  <a:gd name="T5" fmla="*/ 0 h 136"/>
                  <a:gd name="T6" fmla="*/ 93 w 163"/>
                  <a:gd name="T7" fmla="*/ 6 h 136"/>
                  <a:gd name="T8" fmla="*/ 161 w 163"/>
                  <a:gd name="T9" fmla="*/ 115 h 136"/>
                  <a:gd name="T10" fmla="*/ 161 w 163"/>
                  <a:gd name="T11" fmla="*/ 129 h 136"/>
                  <a:gd name="T12" fmla="*/ 149 w 163"/>
                  <a:gd name="T13" fmla="*/ 136 h 136"/>
                  <a:gd name="T14" fmla="*/ 14 w 163"/>
                  <a:gd name="T15" fmla="*/ 136 h 136"/>
                  <a:gd name="T16" fmla="*/ 2 w 163"/>
                  <a:gd name="T17" fmla="*/ 129 h 136"/>
                  <a:gd name="T18" fmla="*/ 3 w 163"/>
                  <a:gd name="T19" fmla="*/ 11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3" h="136">
                    <a:moveTo>
                      <a:pt x="3" y="115"/>
                    </a:moveTo>
                    <a:cubicBezTo>
                      <a:pt x="70" y="6"/>
                      <a:pt x="70" y="6"/>
                      <a:pt x="70" y="6"/>
                    </a:cubicBezTo>
                    <a:cubicBezTo>
                      <a:pt x="73" y="2"/>
                      <a:pt x="77" y="0"/>
                      <a:pt x="82" y="0"/>
                    </a:cubicBezTo>
                    <a:cubicBezTo>
                      <a:pt x="86" y="0"/>
                      <a:pt x="91" y="2"/>
                      <a:pt x="93" y="6"/>
                    </a:cubicBezTo>
                    <a:cubicBezTo>
                      <a:pt x="161" y="115"/>
                      <a:pt x="161" y="115"/>
                      <a:pt x="161" y="115"/>
                    </a:cubicBezTo>
                    <a:cubicBezTo>
                      <a:pt x="163" y="119"/>
                      <a:pt x="163" y="125"/>
                      <a:pt x="161" y="129"/>
                    </a:cubicBezTo>
                    <a:cubicBezTo>
                      <a:pt x="159" y="133"/>
                      <a:pt x="154" y="136"/>
                      <a:pt x="149" y="136"/>
                    </a:cubicBezTo>
                    <a:cubicBezTo>
                      <a:pt x="14" y="136"/>
                      <a:pt x="14" y="136"/>
                      <a:pt x="14" y="136"/>
                    </a:cubicBezTo>
                    <a:cubicBezTo>
                      <a:pt x="9" y="136"/>
                      <a:pt x="5" y="133"/>
                      <a:pt x="2" y="129"/>
                    </a:cubicBezTo>
                    <a:cubicBezTo>
                      <a:pt x="0" y="125"/>
                      <a:pt x="0" y="119"/>
                      <a:pt x="3" y="115"/>
                    </a:cubicBezTo>
                    <a:close/>
                  </a:path>
                </a:pathLst>
              </a:custGeom>
              <a:solidFill>
                <a:srgbClr val="E62A2A"/>
              </a:solidFill>
              <a:ln>
                <a:noFill/>
              </a:ln>
            </p:spPr>
            <p:txBody>
              <a:bodyPr vert="horz" wrap="square" lIns="91440" tIns="45720" rIns="91440" bIns="45720" numCol="1" anchor="t" anchorCtr="0" compatLnSpc="1">
                <a:prstTxWarp prst="textNoShape">
                  <a:avLst/>
                </a:prstTxWarp>
              </a:bodyPr>
              <a:lstStyle/>
              <a:p>
                <a:endParaRPr lang="th-TH"/>
              </a:p>
            </p:txBody>
          </p:sp>
          <p:sp>
            <p:nvSpPr>
              <p:cNvPr id="25" name="Freeform 7">
                <a:extLst>
                  <a:ext uri="{FF2B5EF4-FFF2-40B4-BE49-F238E27FC236}">
                    <a16:creationId xmlns:a16="http://schemas.microsoft.com/office/drawing/2014/main" xmlns="" id="{FEB3B55E-A340-42B2-9ADA-6F93166986F7}"/>
                  </a:ext>
                </a:extLst>
              </p:cNvPr>
              <p:cNvSpPr>
                <a:spLocks/>
              </p:cNvSpPr>
              <p:nvPr/>
            </p:nvSpPr>
            <p:spPr bwMode="auto">
              <a:xfrm>
                <a:off x="205897" y="2747753"/>
                <a:ext cx="1113691" cy="923414"/>
              </a:xfrm>
              <a:custGeom>
                <a:avLst/>
                <a:gdLst>
                  <a:gd name="T0" fmla="*/ 161 w 164"/>
                  <a:gd name="T1" fmla="*/ 20 h 136"/>
                  <a:gd name="T2" fmla="*/ 94 w 164"/>
                  <a:gd name="T3" fmla="*/ 129 h 136"/>
                  <a:gd name="T4" fmla="*/ 82 w 164"/>
                  <a:gd name="T5" fmla="*/ 136 h 136"/>
                  <a:gd name="T6" fmla="*/ 71 w 164"/>
                  <a:gd name="T7" fmla="*/ 129 h 136"/>
                  <a:gd name="T8" fmla="*/ 3 w 164"/>
                  <a:gd name="T9" fmla="*/ 20 h 136"/>
                  <a:gd name="T10" fmla="*/ 3 w 164"/>
                  <a:gd name="T11" fmla="*/ 7 h 136"/>
                  <a:gd name="T12" fmla="*/ 15 w 164"/>
                  <a:gd name="T13" fmla="*/ 0 h 136"/>
                  <a:gd name="T14" fmla="*/ 150 w 164"/>
                  <a:gd name="T15" fmla="*/ 0 h 136"/>
                  <a:gd name="T16" fmla="*/ 162 w 164"/>
                  <a:gd name="T17" fmla="*/ 7 h 136"/>
                  <a:gd name="T18" fmla="*/ 161 w 164"/>
                  <a:gd name="T19" fmla="*/ 2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4" h="136">
                    <a:moveTo>
                      <a:pt x="161" y="20"/>
                    </a:moveTo>
                    <a:cubicBezTo>
                      <a:pt x="94" y="129"/>
                      <a:pt x="94" y="129"/>
                      <a:pt x="94" y="129"/>
                    </a:cubicBezTo>
                    <a:cubicBezTo>
                      <a:pt x="91" y="133"/>
                      <a:pt x="87" y="136"/>
                      <a:pt x="82" y="136"/>
                    </a:cubicBezTo>
                    <a:cubicBezTo>
                      <a:pt x="78" y="136"/>
                      <a:pt x="73" y="133"/>
                      <a:pt x="71" y="129"/>
                    </a:cubicBezTo>
                    <a:cubicBezTo>
                      <a:pt x="3" y="20"/>
                      <a:pt x="3" y="20"/>
                      <a:pt x="3" y="20"/>
                    </a:cubicBezTo>
                    <a:cubicBezTo>
                      <a:pt x="1" y="16"/>
                      <a:pt x="0" y="11"/>
                      <a:pt x="3" y="7"/>
                    </a:cubicBezTo>
                    <a:cubicBezTo>
                      <a:pt x="5" y="2"/>
                      <a:pt x="10" y="0"/>
                      <a:pt x="15" y="0"/>
                    </a:cubicBezTo>
                    <a:cubicBezTo>
                      <a:pt x="150" y="0"/>
                      <a:pt x="150" y="0"/>
                      <a:pt x="150" y="0"/>
                    </a:cubicBezTo>
                    <a:cubicBezTo>
                      <a:pt x="155" y="0"/>
                      <a:pt x="159" y="2"/>
                      <a:pt x="162" y="7"/>
                    </a:cubicBezTo>
                    <a:cubicBezTo>
                      <a:pt x="164" y="11"/>
                      <a:pt x="164" y="16"/>
                      <a:pt x="161" y="20"/>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th-TH"/>
              </a:p>
            </p:txBody>
          </p:sp>
        </p:grpSp>
        <p:sp>
          <p:nvSpPr>
            <p:cNvPr id="26" name="矩形 25">
              <a:extLst>
                <a:ext uri="{FF2B5EF4-FFF2-40B4-BE49-F238E27FC236}">
                  <a16:creationId xmlns:a16="http://schemas.microsoft.com/office/drawing/2014/main" xmlns="" id="{1E155A22-990E-4D52-AAEB-37C53584A17A}"/>
                </a:ext>
              </a:extLst>
            </p:cNvPr>
            <p:cNvSpPr/>
            <p:nvPr/>
          </p:nvSpPr>
          <p:spPr>
            <a:xfrm>
              <a:off x="5245755" y="4276603"/>
              <a:ext cx="646331" cy="646331"/>
            </a:xfrm>
            <a:prstGeom prst="rect">
              <a:avLst/>
            </a:prstGeom>
          </p:spPr>
          <p:txBody>
            <a:bodyPr wrap="none">
              <a:spAutoFit/>
            </a:bodyPr>
            <a:lstStyle/>
            <a:p>
              <a:r>
                <a:rPr lang="zh-CN" altLang="en-US" sz="3600" b="1" dirty="0">
                  <a:solidFill>
                    <a:srgbClr val="C00000"/>
                  </a:solidFill>
                  <a:latin typeface="微软雅黑" panose="020B0503020204020204" pitchFamily="34" charset="-122"/>
                  <a:ea typeface="微软雅黑" panose="020B0503020204020204" pitchFamily="34" charset="-122"/>
                </a:rPr>
                <a:t>严</a:t>
              </a:r>
              <a:endParaRPr lang="zh-CN" altLang="en-US" sz="3600" b="1" dirty="0">
                <a:solidFill>
                  <a:srgbClr val="C00000"/>
                </a:solidFill>
              </a:endParaRPr>
            </a:p>
          </p:txBody>
        </p:sp>
        <p:sp>
          <p:nvSpPr>
            <p:cNvPr id="27" name="矩形 26">
              <a:extLst>
                <a:ext uri="{FF2B5EF4-FFF2-40B4-BE49-F238E27FC236}">
                  <a16:creationId xmlns:a16="http://schemas.microsoft.com/office/drawing/2014/main" xmlns="" id="{B0999D7D-9C13-4584-9D87-8431D9A356E6}"/>
                </a:ext>
              </a:extLst>
            </p:cNvPr>
            <p:cNvSpPr/>
            <p:nvPr/>
          </p:nvSpPr>
          <p:spPr>
            <a:xfrm>
              <a:off x="6296511" y="4860483"/>
              <a:ext cx="646331" cy="646331"/>
            </a:xfrm>
            <a:prstGeom prst="rect">
              <a:avLst/>
            </a:prstGeom>
          </p:spPr>
          <p:txBody>
            <a:bodyPr wrap="none">
              <a:spAutoFit/>
            </a:bodyPr>
            <a:lstStyle/>
            <a:p>
              <a:r>
                <a:rPr lang="zh-CN" altLang="en-US" sz="3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实</a:t>
              </a:r>
              <a:endParaRPr lang="zh-CN" altLang="en-US" sz="3600" b="1" dirty="0">
                <a:solidFill>
                  <a:schemeClr val="bg1"/>
                </a:solidFill>
                <a:effectLst>
                  <a:outerShdw blurRad="38100" dist="38100" dir="2700000" algn="tl">
                    <a:srgbClr val="000000">
                      <a:alpha val="43137"/>
                    </a:srgbClr>
                  </a:outerShdw>
                </a:effectLst>
              </a:endParaRPr>
            </a:p>
          </p:txBody>
        </p:sp>
      </p:grpSp>
      <p:grpSp>
        <p:nvGrpSpPr>
          <p:cNvPr id="11" name="组合 10">
            <a:extLst>
              <a:ext uri="{FF2B5EF4-FFF2-40B4-BE49-F238E27FC236}">
                <a16:creationId xmlns:a16="http://schemas.microsoft.com/office/drawing/2014/main" xmlns="" id="{DB391331-3136-4BBD-82B3-84588575355D}"/>
              </a:ext>
            </a:extLst>
          </p:cNvPr>
          <p:cNvGrpSpPr/>
          <p:nvPr/>
        </p:nvGrpSpPr>
        <p:grpSpPr>
          <a:xfrm>
            <a:off x="7801786" y="4237857"/>
            <a:ext cx="2613966" cy="1565955"/>
            <a:chOff x="7711488" y="4069697"/>
            <a:chExt cx="2764220" cy="1655968"/>
          </a:xfrm>
        </p:grpSpPr>
        <p:grpSp>
          <p:nvGrpSpPr>
            <p:cNvPr id="28" name="组合 27">
              <a:extLst>
                <a:ext uri="{FF2B5EF4-FFF2-40B4-BE49-F238E27FC236}">
                  <a16:creationId xmlns:a16="http://schemas.microsoft.com/office/drawing/2014/main" xmlns="" id="{BC1B99B4-866A-4179-8662-6B812214F4B9}"/>
                </a:ext>
              </a:extLst>
            </p:cNvPr>
            <p:cNvGrpSpPr/>
            <p:nvPr/>
          </p:nvGrpSpPr>
          <p:grpSpPr>
            <a:xfrm>
              <a:off x="7711488" y="4069697"/>
              <a:ext cx="2764220" cy="1655968"/>
              <a:chOff x="205897" y="2747753"/>
              <a:chExt cx="1779429" cy="1066007"/>
            </a:xfrm>
            <a:effectLst>
              <a:outerShdw blurRad="50800" dist="38100" dir="2700000" algn="tl" rotWithShape="0">
                <a:prstClr val="black">
                  <a:alpha val="40000"/>
                </a:prstClr>
              </a:outerShdw>
            </a:effectLst>
          </p:grpSpPr>
          <p:sp>
            <p:nvSpPr>
              <p:cNvPr id="29" name="Freeform 6">
                <a:extLst>
                  <a:ext uri="{FF2B5EF4-FFF2-40B4-BE49-F238E27FC236}">
                    <a16:creationId xmlns:a16="http://schemas.microsoft.com/office/drawing/2014/main" xmlns="" id="{1CF0A7D4-877C-4B7A-8287-E7C66E96911C}"/>
                  </a:ext>
                </a:extLst>
              </p:cNvPr>
              <p:cNvSpPr>
                <a:spLocks/>
              </p:cNvSpPr>
              <p:nvPr/>
            </p:nvSpPr>
            <p:spPr bwMode="auto">
              <a:xfrm>
                <a:off x="878513" y="2890346"/>
                <a:ext cx="1106813" cy="923414"/>
              </a:xfrm>
              <a:custGeom>
                <a:avLst/>
                <a:gdLst>
                  <a:gd name="T0" fmla="*/ 3 w 163"/>
                  <a:gd name="T1" fmla="*/ 115 h 136"/>
                  <a:gd name="T2" fmla="*/ 70 w 163"/>
                  <a:gd name="T3" fmla="*/ 6 h 136"/>
                  <a:gd name="T4" fmla="*/ 82 w 163"/>
                  <a:gd name="T5" fmla="*/ 0 h 136"/>
                  <a:gd name="T6" fmla="*/ 93 w 163"/>
                  <a:gd name="T7" fmla="*/ 6 h 136"/>
                  <a:gd name="T8" fmla="*/ 161 w 163"/>
                  <a:gd name="T9" fmla="*/ 115 h 136"/>
                  <a:gd name="T10" fmla="*/ 161 w 163"/>
                  <a:gd name="T11" fmla="*/ 129 h 136"/>
                  <a:gd name="T12" fmla="*/ 149 w 163"/>
                  <a:gd name="T13" fmla="*/ 136 h 136"/>
                  <a:gd name="T14" fmla="*/ 14 w 163"/>
                  <a:gd name="T15" fmla="*/ 136 h 136"/>
                  <a:gd name="T16" fmla="*/ 2 w 163"/>
                  <a:gd name="T17" fmla="*/ 129 h 136"/>
                  <a:gd name="T18" fmla="*/ 3 w 163"/>
                  <a:gd name="T19" fmla="*/ 11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3" h="136">
                    <a:moveTo>
                      <a:pt x="3" y="115"/>
                    </a:moveTo>
                    <a:cubicBezTo>
                      <a:pt x="70" y="6"/>
                      <a:pt x="70" y="6"/>
                      <a:pt x="70" y="6"/>
                    </a:cubicBezTo>
                    <a:cubicBezTo>
                      <a:pt x="73" y="2"/>
                      <a:pt x="77" y="0"/>
                      <a:pt x="82" y="0"/>
                    </a:cubicBezTo>
                    <a:cubicBezTo>
                      <a:pt x="86" y="0"/>
                      <a:pt x="91" y="2"/>
                      <a:pt x="93" y="6"/>
                    </a:cubicBezTo>
                    <a:cubicBezTo>
                      <a:pt x="161" y="115"/>
                      <a:pt x="161" y="115"/>
                      <a:pt x="161" y="115"/>
                    </a:cubicBezTo>
                    <a:cubicBezTo>
                      <a:pt x="163" y="119"/>
                      <a:pt x="163" y="125"/>
                      <a:pt x="161" y="129"/>
                    </a:cubicBezTo>
                    <a:cubicBezTo>
                      <a:pt x="159" y="133"/>
                      <a:pt x="154" y="136"/>
                      <a:pt x="149" y="136"/>
                    </a:cubicBezTo>
                    <a:cubicBezTo>
                      <a:pt x="14" y="136"/>
                      <a:pt x="14" y="136"/>
                      <a:pt x="14" y="136"/>
                    </a:cubicBezTo>
                    <a:cubicBezTo>
                      <a:pt x="9" y="136"/>
                      <a:pt x="5" y="133"/>
                      <a:pt x="2" y="129"/>
                    </a:cubicBezTo>
                    <a:cubicBezTo>
                      <a:pt x="0" y="125"/>
                      <a:pt x="0" y="119"/>
                      <a:pt x="3" y="115"/>
                    </a:cubicBezTo>
                    <a:close/>
                  </a:path>
                </a:pathLst>
              </a:custGeom>
              <a:solidFill>
                <a:srgbClr val="E62A2A"/>
              </a:solidFill>
              <a:ln>
                <a:noFill/>
              </a:ln>
            </p:spPr>
            <p:txBody>
              <a:bodyPr vert="horz" wrap="square" lIns="91440" tIns="45720" rIns="91440" bIns="45720" numCol="1" anchor="t" anchorCtr="0" compatLnSpc="1">
                <a:prstTxWarp prst="textNoShape">
                  <a:avLst/>
                </a:prstTxWarp>
              </a:bodyPr>
              <a:lstStyle/>
              <a:p>
                <a:endParaRPr lang="th-TH"/>
              </a:p>
            </p:txBody>
          </p:sp>
          <p:sp>
            <p:nvSpPr>
              <p:cNvPr id="30" name="Freeform 7">
                <a:extLst>
                  <a:ext uri="{FF2B5EF4-FFF2-40B4-BE49-F238E27FC236}">
                    <a16:creationId xmlns:a16="http://schemas.microsoft.com/office/drawing/2014/main" xmlns="" id="{7BEC7BCF-FCF4-4CF9-BD68-6D3BE5DF88E1}"/>
                  </a:ext>
                </a:extLst>
              </p:cNvPr>
              <p:cNvSpPr>
                <a:spLocks/>
              </p:cNvSpPr>
              <p:nvPr/>
            </p:nvSpPr>
            <p:spPr bwMode="auto">
              <a:xfrm>
                <a:off x="205897" y="2747753"/>
                <a:ext cx="1113691" cy="923414"/>
              </a:xfrm>
              <a:custGeom>
                <a:avLst/>
                <a:gdLst>
                  <a:gd name="T0" fmla="*/ 161 w 164"/>
                  <a:gd name="T1" fmla="*/ 20 h 136"/>
                  <a:gd name="T2" fmla="*/ 94 w 164"/>
                  <a:gd name="T3" fmla="*/ 129 h 136"/>
                  <a:gd name="T4" fmla="*/ 82 w 164"/>
                  <a:gd name="T5" fmla="*/ 136 h 136"/>
                  <a:gd name="T6" fmla="*/ 71 w 164"/>
                  <a:gd name="T7" fmla="*/ 129 h 136"/>
                  <a:gd name="T8" fmla="*/ 3 w 164"/>
                  <a:gd name="T9" fmla="*/ 20 h 136"/>
                  <a:gd name="T10" fmla="*/ 3 w 164"/>
                  <a:gd name="T11" fmla="*/ 7 h 136"/>
                  <a:gd name="T12" fmla="*/ 15 w 164"/>
                  <a:gd name="T13" fmla="*/ 0 h 136"/>
                  <a:gd name="T14" fmla="*/ 150 w 164"/>
                  <a:gd name="T15" fmla="*/ 0 h 136"/>
                  <a:gd name="T16" fmla="*/ 162 w 164"/>
                  <a:gd name="T17" fmla="*/ 7 h 136"/>
                  <a:gd name="T18" fmla="*/ 161 w 164"/>
                  <a:gd name="T19" fmla="*/ 2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4" h="136">
                    <a:moveTo>
                      <a:pt x="161" y="20"/>
                    </a:moveTo>
                    <a:cubicBezTo>
                      <a:pt x="94" y="129"/>
                      <a:pt x="94" y="129"/>
                      <a:pt x="94" y="129"/>
                    </a:cubicBezTo>
                    <a:cubicBezTo>
                      <a:pt x="91" y="133"/>
                      <a:pt x="87" y="136"/>
                      <a:pt x="82" y="136"/>
                    </a:cubicBezTo>
                    <a:cubicBezTo>
                      <a:pt x="78" y="136"/>
                      <a:pt x="73" y="133"/>
                      <a:pt x="71" y="129"/>
                    </a:cubicBezTo>
                    <a:cubicBezTo>
                      <a:pt x="3" y="20"/>
                      <a:pt x="3" y="20"/>
                      <a:pt x="3" y="20"/>
                    </a:cubicBezTo>
                    <a:cubicBezTo>
                      <a:pt x="1" y="16"/>
                      <a:pt x="0" y="11"/>
                      <a:pt x="3" y="7"/>
                    </a:cubicBezTo>
                    <a:cubicBezTo>
                      <a:pt x="5" y="2"/>
                      <a:pt x="10" y="0"/>
                      <a:pt x="15" y="0"/>
                    </a:cubicBezTo>
                    <a:cubicBezTo>
                      <a:pt x="150" y="0"/>
                      <a:pt x="150" y="0"/>
                      <a:pt x="150" y="0"/>
                    </a:cubicBezTo>
                    <a:cubicBezTo>
                      <a:pt x="155" y="0"/>
                      <a:pt x="159" y="2"/>
                      <a:pt x="162" y="7"/>
                    </a:cubicBezTo>
                    <a:cubicBezTo>
                      <a:pt x="164" y="11"/>
                      <a:pt x="164" y="16"/>
                      <a:pt x="161" y="20"/>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th-TH"/>
              </a:p>
            </p:txBody>
          </p:sp>
        </p:grpSp>
        <p:sp>
          <p:nvSpPr>
            <p:cNvPr id="31" name="矩形 30">
              <a:extLst>
                <a:ext uri="{FF2B5EF4-FFF2-40B4-BE49-F238E27FC236}">
                  <a16:creationId xmlns:a16="http://schemas.microsoft.com/office/drawing/2014/main" xmlns="" id="{139B6FD6-64F9-4F9E-8EF8-0D0A5071C24E}"/>
                </a:ext>
              </a:extLst>
            </p:cNvPr>
            <p:cNvSpPr/>
            <p:nvPr/>
          </p:nvSpPr>
          <p:spPr>
            <a:xfrm>
              <a:off x="8243353" y="4276603"/>
              <a:ext cx="646331" cy="646331"/>
            </a:xfrm>
            <a:prstGeom prst="rect">
              <a:avLst/>
            </a:prstGeom>
          </p:spPr>
          <p:txBody>
            <a:bodyPr wrap="none">
              <a:spAutoFit/>
            </a:bodyPr>
            <a:lstStyle/>
            <a:p>
              <a:r>
                <a:rPr lang="zh-CN" altLang="en-US" sz="3600" b="1" dirty="0">
                  <a:solidFill>
                    <a:srgbClr val="C00000"/>
                  </a:solidFill>
                  <a:latin typeface="微软雅黑" panose="020B0503020204020204" pitchFamily="34" charset="-122"/>
                  <a:ea typeface="微软雅黑" panose="020B0503020204020204" pitchFamily="34" charset="-122"/>
                </a:rPr>
                <a:t>深</a:t>
              </a:r>
              <a:endParaRPr lang="zh-CN" altLang="en-US" sz="3600" b="1" dirty="0">
                <a:solidFill>
                  <a:srgbClr val="C00000"/>
                </a:solidFill>
              </a:endParaRPr>
            </a:p>
          </p:txBody>
        </p:sp>
        <p:sp>
          <p:nvSpPr>
            <p:cNvPr id="32" name="矩形 31">
              <a:extLst>
                <a:ext uri="{FF2B5EF4-FFF2-40B4-BE49-F238E27FC236}">
                  <a16:creationId xmlns:a16="http://schemas.microsoft.com/office/drawing/2014/main" xmlns="" id="{6AE7411E-BDDE-4369-AD3F-FD28902968EA}"/>
                </a:ext>
              </a:extLst>
            </p:cNvPr>
            <p:cNvSpPr/>
            <p:nvPr/>
          </p:nvSpPr>
          <p:spPr>
            <a:xfrm>
              <a:off x="9294109" y="4860483"/>
              <a:ext cx="646331" cy="646331"/>
            </a:xfrm>
            <a:prstGeom prst="rect">
              <a:avLst/>
            </a:prstGeom>
          </p:spPr>
          <p:txBody>
            <a:bodyPr wrap="none">
              <a:spAutoFit/>
            </a:bodyPr>
            <a:lstStyle/>
            <a:p>
              <a:r>
                <a:rPr lang="zh-CN" altLang="en-US" sz="3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细</a:t>
              </a:r>
              <a:endParaRPr lang="zh-CN" altLang="en-US" sz="3600" b="1" dirty="0">
                <a:solidFill>
                  <a:schemeClr val="bg1"/>
                </a:solidFill>
                <a:effectLst>
                  <a:outerShdw blurRad="38100" dist="38100" dir="2700000" algn="tl">
                    <a:srgbClr val="000000">
                      <a:alpha val="43137"/>
                    </a:srgbClr>
                  </a:outerShdw>
                </a:effectLst>
              </a:endParaRPr>
            </a:p>
          </p:txBody>
        </p:sp>
      </p:grpSp>
      <p:cxnSp>
        <p:nvCxnSpPr>
          <p:cNvPr id="38" name="直接连接符 37">
            <a:extLst>
              <a:ext uri="{FF2B5EF4-FFF2-40B4-BE49-F238E27FC236}">
                <a16:creationId xmlns:a16="http://schemas.microsoft.com/office/drawing/2014/main" xmlns="" id="{2434CE4E-C3CF-4BA1-A952-CED86F91868B}"/>
              </a:ext>
            </a:extLst>
          </p:cNvPr>
          <p:cNvCxnSpPr>
            <a:cxnSpLocks/>
          </p:cNvCxnSpPr>
          <p:nvPr/>
        </p:nvCxnSpPr>
        <p:spPr>
          <a:xfrm>
            <a:off x="1776248" y="3730726"/>
            <a:ext cx="8660524" cy="0"/>
          </a:xfrm>
          <a:prstGeom prst="line">
            <a:avLst/>
          </a:prstGeom>
          <a:ln w="6350">
            <a:solidFill>
              <a:srgbClr val="C00000"/>
            </a:solidFill>
            <a:prstDash val="solid"/>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924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14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5650"/>
                            </p:stCondLst>
                            <p:childTnLst>
                              <p:par>
                                <p:cTn id="13" presetID="16" presetClass="entr" presetSubtype="37"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outVertical)">
                                      <p:cBhvr>
                                        <p:cTn id="15" dur="500"/>
                                        <p:tgtEl>
                                          <p:spTgt spid="38"/>
                                        </p:tgtEl>
                                      </p:cBhvr>
                                    </p:animEffect>
                                  </p:childTnLst>
                                </p:cTn>
                              </p:par>
                            </p:childTnLst>
                          </p:cTn>
                        </p:par>
                        <p:par>
                          <p:cTn id="16" fill="hold">
                            <p:stCondLst>
                              <p:cond delay="6150"/>
                            </p:stCondLst>
                            <p:childTnLst>
                              <p:par>
                                <p:cTn id="17" presetID="42"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7150"/>
                            </p:stCondLst>
                            <p:childTnLst>
                              <p:par>
                                <p:cTn id="23" presetID="42"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par>
                          <p:cTn id="28" fill="hold">
                            <p:stCondLst>
                              <p:cond delay="8150"/>
                            </p:stCondLst>
                            <p:childTnLst>
                              <p:par>
                                <p:cTn id="29" presetID="42"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a:extLst>
              <a:ext uri="{FF2B5EF4-FFF2-40B4-BE49-F238E27FC236}">
                <a16:creationId xmlns:a16="http://schemas.microsoft.com/office/drawing/2014/main" xmlns="" id="{73ED7F6A-27D5-4385-A485-F9C2B9A9BF5C}"/>
              </a:ext>
            </a:extLst>
          </p:cNvPr>
          <p:cNvGrpSpPr/>
          <p:nvPr/>
        </p:nvGrpSpPr>
        <p:grpSpPr>
          <a:xfrm>
            <a:off x="1775520" y="996076"/>
            <a:ext cx="1141363" cy="4865849"/>
            <a:chOff x="1785987" y="1542465"/>
            <a:chExt cx="1141363" cy="4865849"/>
          </a:xfrm>
        </p:grpSpPr>
        <p:grpSp>
          <p:nvGrpSpPr>
            <p:cNvPr id="20" name="组合 19">
              <a:extLst>
                <a:ext uri="{FF2B5EF4-FFF2-40B4-BE49-F238E27FC236}">
                  <a16:creationId xmlns:a16="http://schemas.microsoft.com/office/drawing/2014/main" xmlns="" id="{26171375-C316-41B3-A1B0-389BAAE44B40}"/>
                </a:ext>
              </a:extLst>
            </p:cNvPr>
            <p:cNvGrpSpPr/>
            <p:nvPr/>
          </p:nvGrpSpPr>
          <p:grpSpPr>
            <a:xfrm>
              <a:off x="1785987" y="3068480"/>
              <a:ext cx="712215" cy="721040"/>
              <a:chOff x="1779744" y="1316662"/>
              <a:chExt cx="712215" cy="721040"/>
            </a:xfrm>
          </p:grpSpPr>
          <p:sp>
            <p:nvSpPr>
              <p:cNvPr id="22" name="Oval 17">
                <a:extLst>
                  <a:ext uri="{FF2B5EF4-FFF2-40B4-BE49-F238E27FC236}">
                    <a16:creationId xmlns:a16="http://schemas.microsoft.com/office/drawing/2014/main" xmlns="" id="{3E9D68DF-2A3F-477E-8FB6-5ABDD084C8D6}"/>
                  </a:ext>
                </a:extLst>
              </p:cNvPr>
              <p:cNvSpPr>
                <a:spLocks noChangeArrowheads="1"/>
              </p:cNvSpPr>
              <p:nvPr/>
            </p:nvSpPr>
            <p:spPr bwMode="auto">
              <a:xfrm>
                <a:off x="1779744" y="1316662"/>
                <a:ext cx="712215" cy="721040"/>
              </a:xfrm>
              <a:prstGeom prst="ellipse">
                <a:avLst/>
              </a:prstGeom>
              <a:solidFill>
                <a:srgbClr val="C0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等线"/>
                  <a:ea typeface="宋体" panose="02010600030101010101" pitchFamily="2" charset="-122"/>
                  <a:cs typeface="Cordia New" panose="020B0304020202020204" pitchFamily="34" charset="-34"/>
                  <a:sym typeface="Helvetica" panose="020B0604020202020204" pitchFamily="34" charset="0"/>
                </a:endParaRPr>
              </a:p>
            </p:txBody>
          </p:sp>
          <p:sp>
            <p:nvSpPr>
              <p:cNvPr id="23" name="Freeform 94">
                <a:extLst>
                  <a:ext uri="{FF2B5EF4-FFF2-40B4-BE49-F238E27FC236}">
                    <a16:creationId xmlns:a16="http://schemas.microsoft.com/office/drawing/2014/main" xmlns="" id="{9FD61A4C-8E3E-4634-8E3A-18460378394A}"/>
                  </a:ext>
                </a:extLst>
              </p:cNvPr>
              <p:cNvSpPr>
                <a:spLocks noEditPoints="1"/>
              </p:cNvSpPr>
              <p:nvPr/>
            </p:nvSpPr>
            <p:spPr bwMode="auto">
              <a:xfrm>
                <a:off x="1924520" y="1509764"/>
                <a:ext cx="422663" cy="334837"/>
              </a:xfrm>
              <a:custGeom>
                <a:avLst/>
                <a:gdLst>
                  <a:gd name="T0" fmla="*/ 76 w 77"/>
                  <a:gd name="T1" fmla="*/ 8 h 61"/>
                  <a:gd name="T2" fmla="*/ 75 w 77"/>
                  <a:gd name="T3" fmla="*/ 7 h 61"/>
                  <a:gd name="T4" fmla="*/ 75 w 77"/>
                  <a:gd name="T5" fmla="*/ 7 h 61"/>
                  <a:gd name="T6" fmla="*/ 71 w 77"/>
                  <a:gd name="T7" fmla="*/ 7 h 61"/>
                  <a:gd name="T8" fmla="*/ 71 w 77"/>
                  <a:gd name="T9" fmla="*/ 1 h 61"/>
                  <a:gd name="T10" fmla="*/ 69 w 77"/>
                  <a:gd name="T11" fmla="*/ 0 h 61"/>
                  <a:gd name="T12" fmla="*/ 67 w 77"/>
                  <a:gd name="T13" fmla="*/ 0 h 61"/>
                  <a:gd name="T14" fmla="*/ 38 w 77"/>
                  <a:gd name="T15" fmla="*/ 5 h 61"/>
                  <a:gd name="T16" fmla="*/ 10 w 77"/>
                  <a:gd name="T17" fmla="*/ 0 h 61"/>
                  <a:gd name="T18" fmla="*/ 8 w 77"/>
                  <a:gd name="T19" fmla="*/ 0 h 61"/>
                  <a:gd name="T20" fmla="*/ 6 w 77"/>
                  <a:gd name="T21" fmla="*/ 1 h 61"/>
                  <a:gd name="T22" fmla="*/ 6 w 77"/>
                  <a:gd name="T23" fmla="*/ 7 h 61"/>
                  <a:gd name="T24" fmla="*/ 2 w 77"/>
                  <a:gd name="T25" fmla="*/ 7 h 61"/>
                  <a:gd name="T26" fmla="*/ 1 w 77"/>
                  <a:gd name="T27" fmla="*/ 8 h 61"/>
                  <a:gd name="T28" fmla="*/ 0 w 77"/>
                  <a:gd name="T29" fmla="*/ 9 h 61"/>
                  <a:gd name="T30" fmla="*/ 0 w 77"/>
                  <a:gd name="T31" fmla="*/ 53 h 61"/>
                  <a:gd name="T32" fmla="*/ 2 w 77"/>
                  <a:gd name="T33" fmla="*/ 55 h 61"/>
                  <a:gd name="T34" fmla="*/ 4 w 77"/>
                  <a:gd name="T35" fmla="*/ 55 h 61"/>
                  <a:gd name="T36" fmla="*/ 35 w 77"/>
                  <a:gd name="T37" fmla="*/ 60 h 61"/>
                  <a:gd name="T38" fmla="*/ 36 w 77"/>
                  <a:gd name="T39" fmla="*/ 61 h 61"/>
                  <a:gd name="T40" fmla="*/ 41 w 77"/>
                  <a:gd name="T41" fmla="*/ 61 h 61"/>
                  <a:gd name="T42" fmla="*/ 42 w 77"/>
                  <a:gd name="T43" fmla="*/ 60 h 61"/>
                  <a:gd name="T44" fmla="*/ 73 w 77"/>
                  <a:gd name="T45" fmla="*/ 55 h 61"/>
                  <a:gd name="T46" fmla="*/ 75 w 77"/>
                  <a:gd name="T47" fmla="*/ 55 h 61"/>
                  <a:gd name="T48" fmla="*/ 77 w 77"/>
                  <a:gd name="T49" fmla="*/ 53 h 61"/>
                  <a:gd name="T50" fmla="*/ 77 w 77"/>
                  <a:gd name="T51" fmla="*/ 9 h 61"/>
                  <a:gd name="T52" fmla="*/ 76 w 77"/>
                  <a:gd name="T53" fmla="*/ 8 h 61"/>
                  <a:gd name="T54" fmla="*/ 3 w 77"/>
                  <a:gd name="T55" fmla="*/ 52 h 61"/>
                  <a:gd name="T56" fmla="*/ 3 w 77"/>
                  <a:gd name="T57" fmla="*/ 10 h 61"/>
                  <a:gd name="T58" fmla="*/ 6 w 77"/>
                  <a:gd name="T59" fmla="*/ 10 h 61"/>
                  <a:gd name="T60" fmla="*/ 6 w 77"/>
                  <a:gd name="T61" fmla="*/ 52 h 61"/>
                  <a:gd name="T62" fmla="*/ 4 w 77"/>
                  <a:gd name="T63" fmla="*/ 52 h 61"/>
                  <a:gd name="T64" fmla="*/ 3 w 77"/>
                  <a:gd name="T65" fmla="*/ 52 h 61"/>
                  <a:gd name="T66" fmla="*/ 9 w 77"/>
                  <a:gd name="T67" fmla="*/ 52 h 61"/>
                  <a:gd name="T68" fmla="*/ 9 w 77"/>
                  <a:gd name="T69" fmla="*/ 9 h 61"/>
                  <a:gd name="T70" fmla="*/ 9 w 77"/>
                  <a:gd name="T71" fmla="*/ 9 h 61"/>
                  <a:gd name="T72" fmla="*/ 9 w 77"/>
                  <a:gd name="T73" fmla="*/ 3 h 61"/>
                  <a:gd name="T74" fmla="*/ 10 w 77"/>
                  <a:gd name="T75" fmla="*/ 3 h 61"/>
                  <a:gd name="T76" fmla="*/ 37 w 77"/>
                  <a:gd name="T77" fmla="*/ 8 h 61"/>
                  <a:gd name="T78" fmla="*/ 37 w 77"/>
                  <a:gd name="T79" fmla="*/ 57 h 61"/>
                  <a:gd name="T80" fmla="*/ 9 w 77"/>
                  <a:gd name="T81" fmla="*/ 52 h 61"/>
                  <a:gd name="T82" fmla="*/ 40 w 77"/>
                  <a:gd name="T83" fmla="*/ 57 h 61"/>
                  <a:gd name="T84" fmla="*/ 40 w 77"/>
                  <a:gd name="T85" fmla="*/ 8 h 61"/>
                  <a:gd name="T86" fmla="*/ 67 w 77"/>
                  <a:gd name="T87" fmla="*/ 3 h 61"/>
                  <a:gd name="T88" fmla="*/ 68 w 77"/>
                  <a:gd name="T89" fmla="*/ 3 h 61"/>
                  <a:gd name="T90" fmla="*/ 68 w 77"/>
                  <a:gd name="T91" fmla="*/ 9 h 61"/>
                  <a:gd name="T92" fmla="*/ 68 w 77"/>
                  <a:gd name="T93" fmla="*/ 52 h 61"/>
                  <a:gd name="T94" fmla="*/ 40 w 77"/>
                  <a:gd name="T95" fmla="*/ 57 h 61"/>
                  <a:gd name="T96" fmla="*/ 74 w 77"/>
                  <a:gd name="T97" fmla="*/ 52 h 61"/>
                  <a:gd name="T98" fmla="*/ 73 w 77"/>
                  <a:gd name="T99" fmla="*/ 52 h 61"/>
                  <a:gd name="T100" fmla="*/ 71 w 77"/>
                  <a:gd name="T101" fmla="*/ 52 h 61"/>
                  <a:gd name="T102" fmla="*/ 71 w 77"/>
                  <a:gd name="T103" fmla="*/ 10 h 61"/>
                  <a:gd name="T104" fmla="*/ 74 w 77"/>
                  <a:gd name="T105" fmla="*/ 10 h 61"/>
                  <a:gd name="T106" fmla="*/ 74 w 77"/>
                  <a:gd name="T107" fmla="*/ 5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7" h="61">
                    <a:moveTo>
                      <a:pt x="76" y="8"/>
                    </a:moveTo>
                    <a:cubicBezTo>
                      <a:pt x="76" y="7"/>
                      <a:pt x="76" y="7"/>
                      <a:pt x="75" y="7"/>
                    </a:cubicBezTo>
                    <a:cubicBezTo>
                      <a:pt x="75" y="7"/>
                      <a:pt x="75" y="7"/>
                      <a:pt x="75" y="7"/>
                    </a:cubicBezTo>
                    <a:cubicBezTo>
                      <a:pt x="71" y="7"/>
                      <a:pt x="71" y="7"/>
                      <a:pt x="71" y="7"/>
                    </a:cubicBezTo>
                    <a:cubicBezTo>
                      <a:pt x="71" y="1"/>
                      <a:pt x="71" y="1"/>
                      <a:pt x="71" y="1"/>
                    </a:cubicBezTo>
                    <a:cubicBezTo>
                      <a:pt x="71" y="0"/>
                      <a:pt x="70" y="0"/>
                      <a:pt x="69" y="0"/>
                    </a:cubicBezTo>
                    <a:cubicBezTo>
                      <a:pt x="67" y="0"/>
                      <a:pt x="67" y="0"/>
                      <a:pt x="67" y="0"/>
                    </a:cubicBezTo>
                    <a:cubicBezTo>
                      <a:pt x="56" y="0"/>
                      <a:pt x="43" y="1"/>
                      <a:pt x="38" y="5"/>
                    </a:cubicBezTo>
                    <a:cubicBezTo>
                      <a:pt x="34" y="1"/>
                      <a:pt x="21" y="0"/>
                      <a:pt x="10" y="0"/>
                    </a:cubicBezTo>
                    <a:cubicBezTo>
                      <a:pt x="8" y="0"/>
                      <a:pt x="8" y="0"/>
                      <a:pt x="8" y="0"/>
                    </a:cubicBezTo>
                    <a:cubicBezTo>
                      <a:pt x="7" y="0"/>
                      <a:pt x="6" y="0"/>
                      <a:pt x="6" y="1"/>
                    </a:cubicBezTo>
                    <a:cubicBezTo>
                      <a:pt x="6" y="7"/>
                      <a:pt x="6" y="7"/>
                      <a:pt x="6" y="7"/>
                    </a:cubicBezTo>
                    <a:cubicBezTo>
                      <a:pt x="2" y="7"/>
                      <a:pt x="2" y="7"/>
                      <a:pt x="2" y="7"/>
                    </a:cubicBezTo>
                    <a:cubicBezTo>
                      <a:pt x="1" y="7"/>
                      <a:pt x="1" y="7"/>
                      <a:pt x="1" y="8"/>
                    </a:cubicBezTo>
                    <a:cubicBezTo>
                      <a:pt x="0" y="8"/>
                      <a:pt x="0" y="8"/>
                      <a:pt x="0" y="9"/>
                    </a:cubicBezTo>
                    <a:cubicBezTo>
                      <a:pt x="0" y="53"/>
                      <a:pt x="0" y="53"/>
                      <a:pt x="0" y="53"/>
                    </a:cubicBezTo>
                    <a:cubicBezTo>
                      <a:pt x="0" y="54"/>
                      <a:pt x="1" y="55"/>
                      <a:pt x="2" y="55"/>
                    </a:cubicBezTo>
                    <a:cubicBezTo>
                      <a:pt x="4" y="55"/>
                      <a:pt x="4" y="55"/>
                      <a:pt x="4" y="55"/>
                    </a:cubicBezTo>
                    <a:cubicBezTo>
                      <a:pt x="24" y="55"/>
                      <a:pt x="35" y="59"/>
                      <a:pt x="35" y="60"/>
                    </a:cubicBezTo>
                    <a:cubicBezTo>
                      <a:pt x="35" y="60"/>
                      <a:pt x="36" y="61"/>
                      <a:pt x="36" y="61"/>
                    </a:cubicBezTo>
                    <a:cubicBezTo>
                      <a:pt x="41" y="61"/>
                      <a:pt x="41" y="61"/>
                      <a:pt x="41" y="61"/>
                    </a:cubicBezTo>
                    <a:cubicBezTo>
                      <a:pt x="41" y="61"/>
                      <a:pt x="41" y="60"/>
                      <a:pt x="42" y="60"/>
                    </a:cubicBezTo>
                    <a:cubicBezTo>
                      <a:pt x="42" y="59"/>
                      <a:pt x="53" y="55"/>
                      <a:pt x="73" y="55"/>
                    </a:cubicBezTo>
                    <a:cubicBezTo>
                      <a:pt x="75" y="55"/>
                      <a:pt x="75" y="55"/>
                      <a:pt x="75" y="55"/>
                    </a:cubicBezTo>
                    <a:cubicBezTo>
                      <a:pt x="76" y="55"/>
                      <a:pt x="77" y="54"/>
                      <a:pt x="77" y="53"/>
                    </a:cubicBezTo>
                    <a:cubicBezTo>
                      <a:pt x="77" y="9"/>
                      <a:pt x="77" y="9"/>
                      <a:pt x="77" y="9"/>
                    </a:cubicBezTo>
                    <a:cubicBezTo>
                      <a:pt x="77" y="8"/>
                      <a:pt x="77" y="8"/>
                      <a:pt x="76" y="8"/>
                    </a:cubicBezTo>
                    <a:close/>
                    <a:moveTo>
                      <a:pt x="3" y="52"/>
                    </a:moveTo>
                    <a:cubicBezTo>
                      <a:pt x="3" y="10"/>
                      <a:pt x="3" y="10"/>
                      <a:pt x="3" y="10"/>
                    </a:cubicBezTo>
                    <a:cubicBezTo>
                      <a:pt x="6" y="10"/>
                      <a:pt x="6" y="10"/>
                      <a:pt x="6" y="10"/>
                    </a:cubicBezTo>
                    <a:cubicBezTo>
                      <a:pt x="6" y="52"/>
                      <a:pt x="6" y="52"/>
                      <a:pt x="6" y="52"/>
                    </a:cubicBezTo>
                    <a:cubicBezTo>
                      <a:pt x="5" y="52"/>
                      <a:pt x="4" y="52"/>
                      <a:pt x="4" y="52"/>
                    </a:cubicBezTo>
                    <a:lnTo>
                      <a:pt x="3" y="52"/>
                    </a:lnTo>
                    <a:close/>
                    <a:moveTo>
                      <a:pt x="9" y="52"/>
                    </a:moveTo>
                    <a:cubicBezTo>
                      <a:pt x="9" y="9"/>
                      <a:pt x="9" y="9"/>
                      <a:pt x="9" y="9"/>
                    </a:cubicBezTo>
                    <a:cubicBezTo>
                      <a:pt x="9" y="9"/>
                      <a:pt x="9" y="9"/>
                      <a:pt x="9" y="9"/>
                    </a:cubicBezTo>
                    <a:cubicBezTo>
                      <a:pt x="9" y="3"/>
                      <a:pt x="9" y="3"/>
                      <a:pt x="9" y="3"/>
                    </a:cubicBezTo>
                    <a:cubicBezTo>
                      <a:pt x="10" y="3"/>
                      <a:pt x="10" y="3"/>
                      <a:pt x="10" y="3"/>
                    </a:cubicBezTo>
                    <a:cubicBezTo>
                      <a:pt x="21" y="3"/>
                      <a:pt x="33" y="4"/>
                      <a:pt x="37" y="8"/>
                    </a:cubicBezTo>
                    <a:cubicBezTo>
                      <a:pt x="37" y="57"/>
                      <a:pt x="37" y="57"/>
                      <a:pt x="37" y="57"/>
                    </a:cubicBezTo>
                    <a:cubicBezTo>
                      <a:pt x="35" y="55"/>
                      <a:pt x="23" y="52"/>
                      <a:pt x="9" y="52"/>
                    </a:cubicBezTo>
                    <a:close/>
                    <a:moveTo>
                      <a:pt x="40" y="57"/>
                    </a:moveTo>
                    <a:cubicBezTo>
                      <a:pt x="40" y="8"/>
                      <a:pt x="40" y="8"/>
                      <a:pt x="40" y="8"/>
                    </a:cubicBezTo>
                    <a:cubicBezTo>
                      <a:pt x="44" y="4"/>
                      <a:pt x="56" y="3"/>
                      <a:pt x="67" y="3"/>
                    </a:cubicBezTo>
                    <a:cubicBezTo>
                      <a:pt x="68" y="3"/>
                      <a:pt x="68" y="3"/>
                      <a:pt x="68" y="3"/>
                    </a:cubicBezTo>
                    <a:cubicBezTo>
                      <a:pt x="68" y="9"/>
                      <a:pt x="68" y="9"/>
                      <a:pt x="68" y="9"/>
                    </a:cubicBezTo>
                    <a:cubicBezTo>
                      <a:pt x="68" y="52"/>
                      <a:pt x="68" y="52"/>
                      <a:pt x="68" y="52"/>
                    </a:cubicBezTo>
                    <a:cubicBezTo>
                      <a:pt x="54" y="52"/>
                      <a:pt x="42" y="55"/>
                      <a:pt x="40" y="57"/>
                    </a:cubicBezTo>
                    <a:close/>
                    <a:moveTo>
                      <a:pt x="74" y="52"/>
                    </a:moveTo>
                    <a:cubicBezTo>
                      <a:pt x="73" y="52"/>
                      <a:pt x="73" y="52"/>
                      <a:pt x="73" y="52"/>
                    </a:cubicBezTo>
                    <a:cubicBezTo>
                      <a:pt x="72" y="52"/>
                      <a:pt x="72" y="52"/>
                      <a:pt x="71" y="52"/>
                    </a:cubicBezTo>
                    <a:cubicBezTo>
                      <a:pt x="71" y="10"/>
                      <a:pt x="71" y="10"/>
                      <a:pt x="71" y="10"/>
                    </a:cubicBezTo>
                    <a:cubicBezTo>
                      <a:pt x="74" y="10"/>
                      <a:pt x="74" y="10"/>
                      <a:pt x="74" y="10"/>
                    </a:cubicBezTo>
                    <a:lnTo>
                      <a:pt x="74"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等线"/>
                  <a:ea typeface="宋体" panose="02010600030101010101" pitchFamily="2" charset="-122"/>
                  <a:cs typeface="Cordia New" panose="020B0304020202020204" pitchFamily="34" charset="-34"/>
                  <a:sym typeface="Helvetica" panose="020B0604020202020204" pitchFamily="34" charset="0"/>
                </a:endParaRPr>
              </a:p>
            </p:txBody>
          </p:sp>
        </p:grpSp>
        <p:cxnSp>
          <p:nvCxnSpPr>
            <p:cNvPr id="21" name="直接箭头连接符 20">
              <a:extLst>
                <a:ext uri="{FF2B5EF4-FFF2-40B4-BE49-F238E27FC236}">
                  <a16:creationId xmlns:a16="http://schemas.microsoft.com/office/drawing/2014/main" xmlns="" id="{60F7F33C-487B-4786-8BDF-383B07BAA08E}"/>
                </a:ext>
              </a:extLst>
            </p:cNvPr>
            <p:cNvCxnSpPr>
              <a:cxnSpLocks/>
            </p:cNvCxnSpPr>
            <p:nvPr/>
          </p:nvCxnSpPr>
          <p:spPr>
            <a:xfrm>
              <a:off x="2927350" y="1542465"/>
              <a:ext cx="0" cy="4865849"/>
            </a:xfrm>
            <a:prstGeom prst="straightConnector1">
              <a:avLst/>
            </a:prstGeom>
            <a:ln w="12700">
              <a:solidFill>
                <a:srgbClr val="C00000"/>
              </a:solidFill>
              <a:headEnd type="oval"/>
              <a:tailEnd type="oval"/>
            </a:ln>
          </p:spPr>
          <p:style>
            <a:lnRef idx="1">
              <a:schemeClr val="accent1"/>
            </a:lnRef>
            <a:fillRef idx="0">
              <a:schemeClr val="accent1"/>
            </a:fillRef>
            <a:effectRef idx="0">
              <a:schemeClr val="accent1"/>
            </a:effectRef>
            <a:fontRef idx="minor">
              <a:schemeClr val="tx1"/>
            </a:fontRef>
          </p:style>
        </p:cxnSp>
      </p:grpSp>
      <p:sp>
        <p:nvSpPr>
          <p:cNvPr id="30" name="文本框 29">
            <a:extLst>
              <a:ext uri="{FF2B5EF4-FFF2-40B4-BE49-F238E27FC236}">
                <a16:creationId xmlns:a16="http://schemas.microsoft.com/office/drawing/2014/main" xmlns="" id="{CE270634-10CF-4B0D-8591-902D245DA937}"/>
              </a:ext>
            </a:extLst>
          </p:cNvPr>
          <p:cNvSpPr txBox="1"/>
          <p:nvPr/>
        </p:nvSpPr>
        <p:spPr>
          <a:xfrm>
            <a:off x="3215679" y="1011076"/>
            <a:ext cx="1313180" cy="43088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本讲小结</a:t>
            </a:r>
          </a:p>
        </p:txBody>
      </p:sp>
      <p:sp>
        <p:nvSpPr>
          <p:cNvPr id="39" name="文本框 38">
            <a:extLst>
              <a:ext uri="{FF2B5EF4-FFF2-40B4-BE49-F238E27FC236}">
                <a16:creationId xmlns:a16="http://schemas.microsoft.com/office/drawing/2014/main" xmlns="" id="{9B64F213-FAAF-4A77-BEAB-60B98063C45E}"/>
              </a:ext>
            </a:extLst>
          </p:cNvPr>
          <p:cNvSpPr txBox="1"/>
          <p:nvPr/>
        </p:nvSpPr>
        <p:spPr>
          <a:xfrm>
            <a:off x="3215679" y="1546455"/>
            <a:ext cx="7131412" cy="4358116"/>
          </a:xfrm>
          <a:prstGeom prst="rect">
            <a:avLst/>
          </a:prstGeom>
          <a:noFill/>
        </p:spPr>
        <p:txBody>
          <a:bodyPr wrap="square" rtlCol="0">
            <a:spAutoFit/>
          </a:bodyPr>
          <a:lstStyle/>
          <a:p>
            <a:pPr lvl="0" algn="just" eaLnBrk="0" fontAlgn="base" hangingPunct="0">
              <a:lnSpc>
                <a:spcPct val="180000"/>
              </a:lnSpc>
              <a:spcBef>
                <a:spcPct val="0"/>
              </a:spcBef>
              <a:spcAft>
                <a:spcPct val="0"/>
              </a:spcAft>
            </a:pP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sym typeface="Helvetica" panose="020B0604020202020204" pitchFamily="34" charset="0"/>
              </a:rPr>
              <a:t>　　历史和现实都告诉我们，一场社会革命要取得最终胜利，往往需要一个漫长的历史过程。昨天的成功并不代表着今后能够永远成功，过去的辉煌并不意味着未来可以永远辉煌。越是取得成绩的时候，越是要有如履薄冰的谨慎，越是要有居安思危的忧患。要实现党和国家事业兴旺发达、长治久安，必须始终坚持习近平新时代中国特色社会主义思想。</a:t>
            </a:r>
          </a:p>
        </p:txBody>
      </p:sp>
    </p:spTree>
    <p:extLst>
      <p:ext uri="{BB962C8B-B14F-4D97-AF65-F5344CB8AC3E}">
        <p14:creationId xmlns:p14="http://schemas.microsoft.com/office/powerpoint/2010/main" val="403235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par>
                          <p:cTn id="12" fill="hold">
                            <p:stCondLst>
                              <p:cond delay="11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grpSp>
        <p:nvGrpSpPr>
          <p:cNvPr id="30" name="组合 29">
            <a:extLst>
              <a:ext uri="{FF2B5EF4-FFF2-40B4-BE49-F238E27FC236}">
                <a16:creationId xmlns:a16="http://schemas.microsoft.com/office/drawing/2014/main" xmlns="" id="{8C9312CD-9CA5-49F8-B03D-E96C8A44F33E}"/>
              </a:ext>
            </a:extLst>
          </p:cNvPr>
          <p:cNvGrpSpPr/>
          <p:nvPr/>
        </p:nvGrpSpPr>
        <p:grpSpPr>
          <a:xfrm>
            <a:off x="1959997" y="1624200"/>
            <a:ext cx="544451" cy="3609601"/>
            <a:chOff x="1234107" y="1340768"/>
            <a:chExt cx="544451" cy="3609601"/>
          </a:xfrm>
        </p:grpSpPr>
        <p:sp>
          <p:nvSpPr>
            <p:cNvPr id="31" name="任意多边形 24610">
              <a:extLst>
                <a:ext uri="{FF2B5EF4-FFF2-40B4-BE49-F238E27FC236}">
                  <a16:creationId xmlns:a16="http://schemas.microsoft.com/office/drawing/2014/main" xmlns="" id="{105F17F7-A895-46EB-8DD0-A9C86147A7B1}"/>
                </a:ext>
              </a:extLst>
            </p:cNvPr>
            <p:cNvSpPr>
              <a:spLocks noChangeArrowheads="1"/>
            </p:cNvSpPr>
            <p:nvPr/>
          </p:nvSpPr>
          <p:spPr bwMode="auto">
            <a:xfrm>
              <a:off x="1234107" y="1340768"/>
              <a:ext cx="409575" cy="2019495"/>
            </a:xfrm>
            <a:custGeom>
              <a:avLst/>
              <a:gdLst>
                <a:gd name="T0" fmla="*/ 10800 w 21600"/>
                <a:gd name="T1" fmla="*/ 10800 h 21600"/>
                <a:gd name="T2" fmla="*/ 10800 w 21600"/>
                <a:gd name="T3" fmla="*/ 10800 h 21600"/>
                <a:gd name="T4" fmla="*/ 10800 w 21600"/>
                <a:gd name="T5" fmla="*/ 10800 h 21600"/>
                <a:gd name="T6" fmla="*/ 10800 w 21600"/>
                <a:gd name="T7" fmla="*/ 108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3200" b="0" i="0" u="none" strike="noStrike" kern="1200" cap="none" spc="0" normalizeH="0" baseline="0" noProof="0" dirty="0">
                  <a:ln>
                    <a:noFill/>
                  </a:ln>
                  <a:solidFill>
                    <a:srgbClr val="C00000"/>
                  </a:solidFill>
                  <a:effectLst/>
                  <a:uLnTx/>
                  <a:uFillTx/>
                  <a:latin typeface="华文行楷" panose="02010800040101010101" pitchFamily="2" charset="-122"/>
                  <a:ea typeface="华文行楷" panose="02010800040101010101" pitchFamily="2" charset="-122"/>
                  <a:cs typeface="+mn-cs"/>
                  <a:sym typeface="Songti SC Regular" charset="0"/>
                </a:rPr>
                <a:t>本讲内容</a:t>
              </a:r>
            </a:p>
          </p:txBody>
        </p:sp>
        <p:cxnSp>
          <p:nvCxnSpPr>
            <p:cNvPr id="32" name="直接箭头连接符 31">
              <a:extLst>
                <a:ext uri="{FF2B5EF4-FFF2-40B4-BE49-F238E27FC236}">
                  <a16:creationId xmlns:a16="http://schemas.microsoft.com/office/drawing/2014/main" xmlns="" id="{44F5FA2C-A15A-4A18-A797-ABC4B94C4C8B}"/>
                </a:ext>
              </a:extLst>
            </p:cNvPr>
            <p:cNvCxnSpPr>
              <a:cxnSpLocks/>
            </p:cNvCxnSpPr>
            <p:nvPr/>
          </p:nvCxnSpPr>
          <p:spPr>
            <a:xfrm>
              <a:off x="1778558" y="1340768"/>
              <a:ext cx="0" cy="3609601"/>
            </a:xfrm>
            <a:prstGeom prst="straightConnector1">
              <a:avLst/>
            </a:prstGeom>
            <a:ln>
              <a:solidFill>
                <a:srgbClr val="C00000">
                  <a:alpha val="50000"/>
                </a:srgbClr>
              </a:solidFill>
              <a:headEnd type="diamond"/>
              <a:tailEnd type="diamond"/>
            </a:ln>
          </p:spPr>
          <p:style>
            <a:lnRef idx="1">
              <a:schemeClr val="accent1"/>
            </a:lnRef>
            <a:fillRef idx="0">
              <a:schemeClr val="accent1"/>
            </a:fillRef>
            <a:effectRef idx="0">
              <a:schemeClr val="accent1"/>
            </a:effectRef>
            <a:fontRef idx="minor">
              <a:schemeClr val="tx1"/>
            </a:fontRef>
          </p:style>
        </p:cxnSp>
      </p:grpSp>
      <p:sp>
        <p:nvSpPr>
          <p:cNvPr id="51" name="TextBox 100">
            <a:extLst>
              <a:ext uri="{FF2B5EF4-FFF2-40B4-BE49-F238E27FC236}">
                <a16:creationId xmlns:a16="http://schemas.microsoft.com/office/drawing/2014/main" xmlns="" id="{D5A6F7F9-82A8-499F-9075-1C47B5758F18}"/>
              </a:ext>
            </a:extLst>
          </p:cNvPr>
          <p:cNvSpPr txBox="1">
            <a:spLocks noChangeArrowheads="1"/>
          </p:cNvSpPr>
          <p:nvPr/>
        </p:nvSpPr>
        <p:spPr bwMode="auto">
          <a:xfrm>
            <a:off x="2715539" y="1624200"/>
            <a:ext cx="8589109" cy="46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defTabSz="1828800">
              <a:defRPr sz="3600">
                <a:solidFill>
                  <a:srgbClr val="000000"/>
                </a:solidFill>
                <a:latin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sym typeface="Helvetica" panose="020B0604020202020204" pitchFamily="34" charset="0"/>
              </a:defRPr>
            </a:lvl5pPr>
            <a:lvl6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marL="0" marR="0" lvl="0" indent="0" algn="l" defTabSz="18288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一、党和人民历尽千辛万苦、付出各种代价取得的宝贵成果</a:t>
            </a:r>
          </a:p>
        </p:txBody>
      </p:sp>
      <p:sp>
        <p:nvSpPr>
          <p:cNvPr id="52" name="TextBox 100">
            <a:extLst>
              <a:ext uri="{FF2B5EF4-FFF2-40B4-BE49-F238E27FC236}">
                <a16:creationId xmlns:a16="http://schemas.microsoft.com/office/drawing/2014/main" xmlns="" id="{4920D532-E091-4135-BD31-0495AABA6982}"/>
              </a:ext>
            </a:extLst>
          </p:cNvPr>
          <p:cNvSpPr txBox="1">
            <a:spLocks noChangeArrowheads="1"/>
          </p:cNvSpPr>
          <p:nvPr/>
        </p:nvSpPr>
        <p:spPr bwMode="auto">
          <a:xfrm>
            <a:off x="2715538" y="2513683"/>
            <a:ext cx="8589109" cy="941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defTabSz="1828800">
              <a:defRPr sz="3600">
                <a:solidFill>
                  <a:srgbClr val="000000"/>
                </a:solidFill>
                <a:latin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sym typeface="Helvetica" panose="020B0604020202020204" pitchFamily="34" charset="0"/>
              </a:defRPr>
            </a:lvl5pPr>
            <a:lvl6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marL="0" marR="0" lvl="0" indent="0" algn="l" defTabSz="1828800" rtl="0" fontAlgn="base" latinLnBrk="0">
              <a:lnSpc>
                <a:spcPct val="12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二、坚定中国特色社会主义道路自信、理论自信、制度自信、    </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endParaRPr>
          </a:p>
          <a:p>
            <a:pPr marL="0" marR="0" lvl="0" indent="0" algn="l" defTabSz="1828800" rtl="0" fontAlgn="base" latinLnBrk="0">
              <a:lnSpc>
                <a:spcPct val="12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       </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文化自信</a:t>
            </a:r>
          </a:p>
        </p:txBody>
      </p:sp>
      <p:sp>
        <p:nvSpPr>
          <p:cNvPr id="53" name="TextBox 100">
            <a:extLst>
              <a:ext uri="{FF2B5EF4-FFF2-40B4-BE49-F238E27FC236}">
                <a16:creationId xmlns:a16="http://schemas.microsoft.com/office/drawing/2014/main" xmlns="" id="{6216081E-2FA0-445E-A44B-C0FDA3A592C5}"/>
              </a:ext>
            </a:extLst>
          </p:cNvPr>
          <p:cNvSpPr txBox="1">
            <a:spLocks noChangeArrowheads="1"/>
          </p:cNvSpPr>
          <p:nvPr/>
        </p:nvSpPr>
        <p:spPr bwMode="auto">
          <a:xfrm>
            <a:off x="2715539" y="3882656"/>
            <a:ext cx="8589109" cy="46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defTabSz="1828800">
              <a:defRPr sz="3600">
                <a:solidFill>
                  <a:srgbClr val="000000"/>
                </a:solidFill>
                <a:latin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sym typeface="Helvetica" panose="020B0604020202020204" pitchFamily="34" charset="0"/>
              </a:defRPr>
            </a:lvl5pPr>
            <a:lvl6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marL="0" marR="0" lvl="0" indent="0" algn="l" defTabSz="18288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三、中国特色社会主义是社会主义而不是其他什么主义</a:t>
            </a:r>
          </a:p>
        </p:txBody>
      </p:sp>
      <p:sp>
        <p:nvSpPr>
          <p:cNvPr id="54" name="TextBox 100">
            <a:extLst>
              <a:ext uri="{FF2B5EF4-FFF2-40B4-BE49-F238E27FC236}">
                <a16:creationId xmlns:a16="http://schemas.microsoft.com/office/drawing/2014/main" xmlns="" id="{9A9D9B82-499C-4563-868D-7B26F8A32F09}"/>
              </a:ext>
            </a:extLst>
          </p:cNvPr>
          <p:cNvSpPr txBox="1">
            <a:spLocks noChangeArrowheads="1"/>
          </p:cNvSpPr>
          <p:nvPr/>
        </p:nvSpPr>
        <p:spPr bwMode="auto">
          <a:xfrm>
            <a:off x="2715538" y="4772138"/>
            <a:ext cx="8589109" cy="46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defTabSz="1828800">
              <a:defRPr sz="3600">
                <a:solidFill>
                  <a:srgbClr val="000000"/>
                </a:solidFill>
                <a:latin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sym typeface="Helvetica" panose="020B0604020202020204" pitchFamily="34" charset="0"/>
              </a:defRPr>
            </a:lvl5pPr>
            <a:lvl6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marL="0" marR="0" lvl="0" indent="0" algn="l" defTabSz="18288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四、新时代坚持和发展中国特色社会主义要一以贯之</a:t>
            </a:r>
          </a:p>
        </p:txBody>
      </p:sp>
    </p:spTree>
    <p:extLst>
      <p:ext uri="{BB962C8B-B14F-4D97-AF65-F5344CB8AC3E}">
        <p14:creationId xmlns:p14="http://schemas.microsoft.com/office/powerpoint/2010/main" val="3808585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51"/>
                                        </p:tgtEl>
                                        <p:attrNameLst>
                                          <p:attrName>style.visibility</p:attrName>
                                        </p:attrNameLst>
                                      </p:cBhvr>
                                      <p:to>
                                        <p:strVal val="visible"/>
                                      </p:to>
                                    </p:set>
                                    <p:animEffect transition="in" filter="fade">
                                      <p:cBhvr>
                                        <p:cTn id="11" dur="500"/>
                                        <p:tgtEl>
                                          <p:spTgt spid="51"/>
                                        </p:tgtEl>
                                      </p:cBhvr>
                                    </p:animEffect>
                                  </p:childTnLst>
                                </p:cTn>
                              </p:par>
                            </p:childTnLst>
                          </p:cTn>
                        </p:par>
                        <p:par>
                          <p:cTn id="12" fill="hold">
                            <p:stCondLst>
                              <p:cond delay="17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childTnLst>
                                </p:cTn>
                              </p:par>
                            </p:childTnLst>
                          </p:cTn>
                        </p:par>
                        <p:par>
                          <p:cTn id="16" fill="hold">
                            <p:stCondLst>
                              <p:cond delay="305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53"/>
                                        </p:tgtEl>
                                        <p:attrNameLst>
                                          <p:attrName>style.visibility</p:attrName>
                                        </p:attrNameLst>
                                      </p:cBhvr>
                                      <p:to>
                                        <p:strVal val="visible"/>
                                      </p:to>
                                    </p:set>
                                    <p:animEffect transition="in" filter="fade">
                                      <p:cBhvr>
                                        <p:cTn id="19" dur="500"/>
                                        <p:tgtEl>
                                          <p:spTgt spid="53"/>
                                        </p:tgtEl>
                                      </p:cBhvr>
                                    </p:animEffect>
                                  </p:childTnLst>
                                </p:cTn>
                              </p:par>
                            </p:childTnLst>
                          </p:cTn>
                        </p:par>
                        <p:par>
                          <p:cTn id="20" fill="hold">
                            <p:stCondLst>
                              <p:cond delay="410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xmlns="" id="{5F05A1D0-9941-49D7-9D79-BE9C0759B287}"/>
              </a:ext>
            </a:extLst>
          </p:cNvPr>
          <p:cNvSpPr/>
          <p:nvPr/>
        </p:nvSpPr>
        <p:spPr>
          <a:xfrm>
            <a:off x="2979077" y="2885272"/>
            <a:ext cx="6233846" cy="1384290"/>
          </a:xfrm>
          <a:prstGeom prst="rect">
            <a:avLst/>
          </a:prstGeom>
        </p:spPr>
        <p:txBody>
          <a:bodyPr wrap="square">
            <a:spAutoFit/>
          </a:bodyPr>
          <a:lstStyle/>
          <a:p>
            <a:pPr algn="ctr">
              <a:lnSpc>
                <a:spcPct val="120000"/>
              </a:lnSpc>
            </a:pPr>
            <a:r>
              <a:rPr lang="zh-CN" altLang="en-US" sz="3600" b="1" spc="700" dirty="0">
                <a:solidFill>
                  <a:schemeClr val="tx1">
                    <a:lumMod val="85000"/>
                    <a:lumOff val="15000"/>
                  </a:schemeClr>
                </a:solidFill>
                <a:latin typeface="华文新魏" panose="02010800040101010101" pitchFamily="2" charset="-122"/>
                <a:ea typeface="华文新魏" panose="02010800040101010101" pitchFamily="2" charset="-122"/>
                <a:cs typeface="微软雅黑" panose="020B0503020204020204" pitchFamily="34" charset="-122"/>
              </a:rPr>
              <a:t>江河万里总有源</a:t>
            </a:r>
            <a:endParaRPr lang="en-US" altLang="zh-CN" sz="3600" b="1" spc="700" dirty="0">
              <a:solidFill>
                <a:schemeClr val="tx1">
                  <a:lumMod val="85000"/>
                  <a:lumOff val="15000"/>
                </a:schemeClr>
              </a:solidFill>
              <a:latin typeface="华文新魏" panose="02010800040101010101" pitchFamily="2" charset="-122"/>
              <a:ea typeface="华文新魏" panose="02010800040101010101" pitchFamily="2" charset="-122"/>
              <a:cs typeface="微软雅黑" panose="020B0503020204020204" pitchFamily="34" charset="-122"/>
            </a:endParaRPr>
          </a:p>
          <a:p>
            <a:pPr algn="ctr">
              <a:lnSpc>
                <a:spcPct val="120000"/>
              </a:lnSpc>
            </a:pPr>
            <a:r>
              <a:rPr lang="zh-CN" altLang="en-US" sz="3600" b="1" spc="700" dirty="0">
                <a:solidFill>
                  <a:schemeClr val="tx1">
                    <a:lumMod val="85000"/>
                    <a:lumOff val="15000"/>
                  </a:schemeClr>
                </a:solidFill>
                <a:latin typeface="华文新魏" panose="02010800040101010101" pitchFamily="2" charset="-122"/>
                <a:ea typeface="华文新魏" panose="02010800040101010101" pitchFamily="2" charset="-122"/>
                <a:cs typeface="微软雅黑" panose="020B0503020204020204" pitchFamily="34" charset="-122"/>
              </a:rPr>
              <a:t>树高千尺也有根</a:t>
            </a:r>
            <a:endParaRPr lang="en-US" altLang="zh-CN" sz="3600" b="1" spc="700" dirty="0">
              <a:solidFill>
                <a:schemeClr val="tx1">
                  <a:lumMod val="85000"/>
                  <a:lumOff val="15000"/>
                </a:schemeClr>
              </a:solidFill>
              <a:latin typeface="华文新魏" panose="02010800040101010101" pitchFamily="2" charset="-122"/>
              <a:ea typeface="华文新魏" panose="02010800040101010101" pitchFamily="2" charset="-122"/>
              <a:cs typeface="微软雅黑" panose="020B0503020204020204" pitchFamily="34" charset="-122"/>
            </a:endParaRPr>
          </a:p>
        </p:txBody>
      </p:sp>
      <p:sp>
        <p:nvSpPr>
          <p:cNvPr id="2" name="TextBox 100">
            <a:extLst>
              <a:ext uri="{FF2B5EF4-FFF2-40B4-BE49-F238E27FC236}">
                <a16:creationId xmlns:a16="http://schemas.microsoft.com/office/drawing/2014/main" xmlns="" id="{218456A2-636C-4F41-8CE6-EC06E101A935}"/>
              </a:ext>
            </a:extLst>
          </p:cNvPr>
          <p:cNvSpPr txBox="1">
            <a:spLocks noChangeArrowheads="1"/>
          </p:cNvSpPr>
          <p:nvPr/>
        </p:nvSpPr>
        <p:spPr bwMode="auto">
          <a:xfrm>
            <a:off x="1774530" y="1406298"/>
            <a:ext cx="8635960" cy="1224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defTabSz="1828800">
              <a:defRPr sz="3600">
                <a:solidFill>
                  <a:srgbClr val="000000"/>
                </a:solidFill>
                <a:latin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sym typeface="Helvetica" panose="020B0604020202020204" pitchFamily="34" charset="0"/>
              </a:defRPr>
            </a:lvl5pPr>
            <a:lvl6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lvl="0" algn="ctr" fontAlgn="base">
              <a:lnSpc>
                <a:spcPct val="120000"/>
              </a:lnSpc>
              <a:spcBef>
                <a:spcPct val="0"/>
              </a:spcBef>
              <a:spcAft>
                <a:spcPct val="0"/>
              </a:spcAft>
              <a:defRPr/>
            </a:pPr>
            <a:r>
              <a:rPr lang="zh-CN" altLang="en-US" sz="3200" b="1" dirty="0">
                <a:solidFill>
                  <a:srgbClr val="C00000"/>
                </a:solidFill>
                <a:latin typeface="微软雅黑" panose="020B0503020204020204" pitchFamily="34" charset="-122"/>
                <a:ea typeface="微软雅黑" panose="020B0503020204020204" pitchFamily="34" charset="-122"/>
              </a:rPr>
              <a:t>一、党和人民历尽千辛万苦、付出各种代价</a:t>
            </a:r>
            <a:endParaRPr lang="en-US" altLang="zh-CN" sz="3200" b="1" dirty="0">
              <a:solidFill>
                <a:srgbClr val="C00000"/>
              </a:solidFill>
              <a:latin typeface="微软雅黑" panose="020B0503020204020204" pitchFamily="34" charset="-122"/>
              <a:ea typeface="微软雅黑" panose="020B0503020204020204" pitchFamily="34" charset="-122"/>
            </a:endParaRPr>
          </a:p>
          <a:p>
            <a:pPr lvl="0" algn="ctr" fontAlgn="base">
              <a:lnSpc>
                <a:spcPct val="120000"/>
              </a:lnSpc>
              <a:spcBef>
                <a:spcPct val="0"/>
              </a:spcBef>
              <a:spcAft>
                <a:spcPct val="0"/>
              </a:spcAft>
              <a:defRPr/>
            </a:pPr>
            <a:r>
              <a:rPr lang="zh-CN" altLang="en-US" sz="3200" b="1" dirty="0">
                <a:solidFill>
                  <a:srgbClr val="C00000"/>
                </a:solidFill>
                <a:latin typeface="微软雅黑" panose="020B0503020204020204" pitchFamily="34" charset="-122"/>
                <a:ea typeface="微软雅黑" panose="020B0503020204020204" pitchFamily="34" charset="-122"/>
              </a:rPr>
              <a:t>取得的宝贵成果</a:t>
            </a:r>
          </a:p>
        </p:txBody>
      </p:sp>
      <p:cxnSp>
        <p:nvCxnSpPr>
          <p:cNvPr id="5" name="直接箭头连接符 4">
            <a:extLst>
              <a:ext uri="{FF2B5EF4-FFF2-40B4-BE49-F238E27FC236}">
                <a16:creationId xmlns:a16="http://schemas.microsoft.com/office/drawing/2014/main" xmlns="" id="{A75B1BFA-0DF0-4B65-A6BA-14389A19CD98}"/>
              </a:ext>
            </a:extLst>
          </p:cNvPr>
          <p:cNvCxnSpPr/>
          <p:nvPr/>
        </p:nvCxnSpPr>
        <p:spPr>
          <a:xfrm>
            <a:off x="1052510" y="2715366"/>
            <a:ext cx="10080000" cy="0"/>
          </a:xfrm>
          <a:prstGeom prst="straightConnector1">
            <a:avLst/>
          </a:prstGeom>
          <a:ln w="12700">
            <a:solidFill>
              <a:srgbClr val="C00000"/>
            </a:solidFill>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3216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2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par>
                          <p:cTn id="12" fill="hold">
                            <p:stCondLst>
                              <p:cond delay="17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箭头连接符 1">
            <a:extLst>
              <a:ext uri="{FF2B5EF4-FFF2-40B4-BE49-F238E27FC236}">
                <a16:creationId xmlns="" xmlns:a16="http://schemas.microsoft.com/office/drawing/2014/main" id="{0A6211AC-9374-4C76-AB67-90BC423E1599}"/>
              </a:ext>
            </a:extLst>
          </p:cNvPr>
          <p:cNvCxnSpPr>
            <a:cxnSpLocks/>
          </p:cNvCxnSpPr>
          <p:nvPr/>
        </p:nvCxnSpPr>
        <p:spPr>
          <a:xfrm flipV="1">
            <a:off x="1483255" y="3034440"/>
            <a:ext cx="0" cy="842589"/>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 name="直接箭头连接符 2">
            <a:extLst>
              <a:ext uri="{FF2B5EF4-FFF2-40B4-BE49-F238E27FC236}">
                <a16:creationId xmlns="" xmlns:a16="http://schemas.microsoft.com/office/drawing/2014/main" id="{30D5F065-AAFB-470E-BE9F-3AC2DADF354C}"/>
              </a:ext>
            </a:extLst>
          </p:cNvPr>
          <p:cNvCxnSpPr>
            <a:cxnSpLocks/>
          </p:cNvCxnSpPr>
          <p:nvPr/>
        </p:nvCxnSpPr>
        <p:spPr>
          <a:xfrm flipV="1">
            <a:off x="4118251" y="3526922"/>
            <a:ext cx="0" cy="1023302"/>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 name="直接箭头连接符 3">
            <a:extLst>
              <a:ext uri="{FF2B5EF4-FFF2-40B4-BE49-F238E27FC236}">
                <a16:creationId xmlns="" xmlns:a16="http://schemas.microsoft.com/office/drawing/2014/main" id="{35F1CA4B-F0FD-4CDA-B902-E1D8D29B3652}"/>
              </a:ext>
            </a:extLst>
          </p:cNvPr>
          <p:cNvCxnSpPr>
            <a:cxnSpLocks/>
          </p:cNvCxnSpPr>
          <p:nvPr/>
        </p:nvCxnSpPr>
        <p:spPr>
          <a:xfrm flipV="1">
            <a:off x="6575067" y="3951979"/>
            <a:ext cx="0" cy="1200592"/>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 name="直接箭头连接符 4">
            <a:extLst>
              <a:ext uri="{FF2B5EF4-FFF2-40B4-BE49-F238E27FC236}">
                <a16:creationId xmlns="" xmlns:a16="http://schemas.microsoft.com/office/drawing/2014/main" id="{BA04553F-9AE9-4BA5-A460-D5EEC873DEA5}"/>
              </a:ext>
            </a:extLst>
          </p:cNvPr>
          <p:cNvCxnSpPr>
            <a:cxnSpLocks/>
          </p:cNvCxnSpPr>
          <p:nvPr/>
        </p:nvCxnSpPr>
        <p:spPr>
          <a:xfrm flipV="1">
            <a:off x="10914597" y="4839246"/>
            <a:ext cx="0" cy="1032697"/>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直接箭头连接符 5">
            <a:extLst>
              <a:ext uri="{FF2B5EF4-FFF2-40B4-BE49-F238E27FC236}">
                <a16:creationId xmlns="" xmlns:a16="http://schemas.microsoft.com/office/drawing/2014/main" id="{161DC035-3FD8-45F1-838E-E5E9FE67514E}"/>
              </a:ext>
            </a:extLst>
          </p:cNvPr>
          <p:cNvCxnSpPr>
            <a:cxnSpLocks/>
          </p:cNvCxnSpPr>
          <p:nvPr/>
        </p:nvCxnSpPr>
        <p:spPr>
          <a:xfrm flipV="1">
            <a:off x="8763877" y="4356459"/>
            <a:ext cx="0" cy="1421624"/>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íSlîḓê">
            <a:extLst>
              <a:ext uri="{FF2B5EF4-FFF2-40B4-BE49-F238E27FC236}">
                <a16:creationId xmlns="" xmlns:a16="http://schemas.microsoft.com/office/drawing/2014/main" id="{728C9116-B87A-4877-B8A3-FAE13A88374F}"/>
              </a:ext>
            </a:extLst>
          </p:cNvPr>
          <p:cNvSpPr/>
          <p:nvPr/>
        </p:nvSpPr>
        <p:spPr>
          <a:xfrm rot="20953951" flipH="1">
            <a:off x="-161024" y="2047403"/>
            <a:ext cx="15657274" cy="5773789"/>
          </a:xfrm>
          <a:custGeom>
            <a:avLst/>
            <a:gdLst>
              <a:gd name="connsiteX0" fmla="*/ 22916 w 23532"/>
              <a:gd name="connsiteY0" fmla="*/ 17 h 26601"/>
              <a:gd name="connsiteX1" fmla="*/ 0 w 23532"/>
              <a:gd name="connsiteY1" fmla="*/ 26601 h 26601"/>
              <a:gd name="connsiteX2" fmla="*/ 9256 w 23532"/>
              <a:gd name="connsiteY2" fmla="*/ 21600 h 26601"/>
              <a:gd name="connsiteX3" fmla="*/ 23532 w 23532"/>
              <a:gd name="connsiteY3" fmla="*/ 0 h 26601"/>
              <a:gd name="connsiteX4" fmla="*/ 22916 w 23532"/>
              <a:gd name="connsiteY4" fmla="*/ 17 h 26601"/>
              <a:gd name="connsiteX0" fmla="*/ 22916 w 23532"/>
              <a:gd name="connsiteY0" fmla="*/ 17 h 26601"/>
              <a:gd name="connsiteX1" fmla="*/ 0 w 23532"/>
              <a:gd name="connsiteY1" fmla="*/ 26601 h 26601"/>
              <a:gd name="connsiteX2" fmla="*/ 9087 w 23532"/>
              <a:gd name="connsiteY2" fmla="*/ 22217 h 26601"/>
              <a:gd name="connsiteX3" fmla="*/ 23532 w 23532"/>
              <a:gd name="connsiteY3" fmla="*/ 0 h 26601"/>
              <a:gd name="connsiteX4" fmla="*/ 22916 w 23532"/>
              <a:gd name="connsiteY4" fmla="*/ 17 h 26601"/>
              <a:gd name="connsiteX0" fmla="*/ 23089 w 23705"/>
              <a:gd name="connsiteY0" fmla="*/ 17 h 27877"/>
              <a:gd name="connsiteX1" fmla="*/ 0 w 23705"/>
              <a:gd name="connsiteY1" fmla="*/ 27877 h 27877"/>
              <a:gd name="connsiteX2" fmla="*/ 9260 w 23705"/>
              <a:gd name="connsiteY2" fmla="*/ 22217 h 27877"/>
              <a:gd name="connsiteX3" fmla="*/ 23705 w 23705"/>
              <a:gd name="connsiteY3" fmla="*/ 0 h 27877"/>
              <a:gd name="connsiteX4" fmla="*/ 23089 w 23705"/>
              <a:gd name="connsiteY4" fmla="*/ 17 h 27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05" h="27877" extrusionOk="0">
                <a:moveTo>
                  <a:pt x="23089" y="17"/>
                </a:moveTo>
                <a:lnTo>
                  <a:pt x="0" y="27877"/>
                </a:lnTo>
                <a:lnTo>
                  <a:pt x="9260" y="22217"/>
                </a:lnTo>
                <a:lnTo>
                  <a:pt x="23705" y="0"/>
                </a:lnTo>
                <a:lnTo>
                  <a:pt x="23089" y="17"/>
                </a:lnTo>
                <a:close/>
              </a:path>
            </a:pathLst>
          </a:custGeom>
          <a:solidFill>
            <a:schemeClr val="tx2">
              <a:lumMod val="20000"/>
              <a:lumOff val="80000"/>
            </a:schemeClr>
          </a:solidFill>
          <a:ln w="12700">
            <a:miter lim="400000"/>
          </a:ln>
        </p:spPr>
        <p:txBody>
          <a:bodyPr anchor="ctr"/>
          <a:lstStyle/>
          <a:p>
            <a:pPr algn="ctr"/>
            <a:endParaRPr dirty="0"/>
          </a:p>
        </p:txBody>
      </p:sp>
      <p:grpSp>
        <p:nvGrpSpPr>
          <p:cNvPr id="8" name="组合 7">
            <a:extLst>
              <a:ext uri="{FF2B5EF4-FFF2-40B4-BE49-F238E27FC236}">
                <a16:creationId xmlns="" xmlns:a16="http://schemas.microsoft.com/office/drawing/2014/main" id="{EA224F13-2803-4588-8DF7-0442C33185CD}"/>
              </a:ext>
            </a:extLst>
          </p:cNvPr>
          <p:cNvGrpSpPr/>
          <p:nvPr/>
        </p:nvGrpSpPr>
        <p:grpSpPr>
          <a:xfrm>
            <a:off x="10279748" y="2521747"/>
            <a:ext cx="1277332" cy="1575894"/>
            <a:chOff x="9695151" y="739590"/>
            <a:chExt cx="1203384" cy="1484661"/>
          </a:xfrm>
        </p:grpSpPr>
        <p:sp>
          <p:nvSpPr>
            <p:cNvPr id="9" name="íSľíḍê">
              <a:extLst>
                <a:ext uri="{FF2B5EF4-FFF2-40B4-BE49-F238E27FC236}">
                  <a16:creationId xmlns="" xmlns:a16="http://schemas.microsoft.com/office/drawing/2014/main" id="{B4DA13C8-EED6-4850-B767-A61673C3AB44}"/>
                </a:ext>
              </a:extLst>
            </p:cNvPr>
            <p:cNvSpPr/>
            <p:nvPr/>
          </p:nvSpPr>
          <p:spPr bwMode="auto">
            <a:xfrm>
              <a:off x="9695151" y="739590"/>
              <a:ext cx="1203384" cy="1484661"/>
            </a:xfrm>
            <a:custGeom>
              <a:avLst/>
              <a:gdLst>
                <a:gd name="T0" fmla="*/ 382 w 765"/>
                <a:gd name="T1" fmla="*/ 0 h 944"/>
                <a:gd name="T2" fmla="*/ 765 w 765"/>
                <a:gd name="T3" fmla="*/ 382 h 944"/>
                <a:gd name="T4" fmla="*/ 496 w 765"/>
                <a:gd name="T5" fmla="*/ 748 h 944"/>
                <a:gd name="T6" fmla="*/ 382 w 765"/>
                <a:gd name="T7" fmla="*/ 944 h 944"/>
                <a:gd name="T8" fmla="*/ 269 w 765"/>
                <a:gd name="T9" fmla="*/ 748 h 944"/>
                <a:gd name="T10" fmla="*/ 0 w 765"/>
                <a:gd name="T11" fmla="*/ 382 h 944"/>
                <a:gd name="T12" fmla="*/ 382 w 765"/>
                <a:gd name="T13" fmla="*/ 0 h 944"/>
              </a:gdLst>
              <a:ahLst/>
              <a:cxnLst>
                <a:cxn ang="0">
                  <a:pos x="T0" y="T1"/>
                </a:cxn>
                <a:cxn ang="0">
                  <a:pos x="T2" y="T3"/>
                </a:cxn>
                <a:cxn ang="0">
                  <a:pos x="T4" y="T5"/>
                </a:cxn>
                <a:cxn ang="0">
                  <a:pos x="T6" y="T7"/>
                </a:cxn>
                <a:cxn ang="0">
                  <a:pos x="T8" y="T9"/>
                </a:cxn>
                <a:cxn ang="0">
                  <a:pos x="T10" y="T11"/>
                </a:cxn>
                <a:cxn ang="0">
                  <a:pos x="T12" y="T13"/>
                </a:cxn>
              </a:cxnLst>
              <a:rect l="0" t="0" r="r" b="b"/>
              <a:pathLst>
                <a:path w="765" h="944">
                  <a:moveTo>
                    <a:pt x="382" y="0"/>
                  </a:moveTo>
                  <a:cubicBezTo>
                    <a:pt x="593" y="0"/>
                    <a:pt x="765" y="171"/>
                    <a:pt x="765" y="382"/>
                  </a:cubicBezTo>
                  <a:cubicBezTo>
                    <a:pt x="765" y="554"/>
                    <a:pt x="651" y="699"/>
                    <a:pt x="496" y="748"/>
                  </a:cubicBezTo>
                  <a:cubicBezTo>
                    <a:pt x="382" y="944"/>
                    <a:pt x="382" y="944"/>
                    <a:pt x="382" y="944"/>
                  </a:cubicBezTo>
                  <a:cubicBezTo>
                    <a:pt x="269" y="748"/>
                    <a:pt x="269" y="748"/>
                    <a:pt x="269" y="748"/>
                  </a:cubicBezTo>
                  <a:cubicBezTo>
                    <a:pt x="114" y="699"/>
                    <a:pt x="0" y="554"/>
                    <a:pt x="0" y="382"/>
                  </a:cubicBezTo>
                  <a:cubicBezTo>
                    <a:pt x="0" y="171"/>
                    <a:pt x="171" y="0"/>
                    <a:pt x="382" y="0"/>
                  </a:cubicBezTo>
                  <a:close/>
                </a:path>
              </a:pathLst>
            </a:custGeom>
            <a:solidFill>
              <a:schemeClr val="accent6">
                <a:lumMod val="75000"/>
              </a:schemeClr>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normAutofit/>
            </a:bodyPr>
            <a:lstStyle/>
            <a:p>
              <a:endParaRPr lang="en-US" sz="1000"/>
            </a:p>
          </p:txBody>
        </p:sp>
        <p:sp>
          <p:nvSpPr>
            <p:cNvPr id="10" name="文本框 9">
              <a:extLst>
                <a:ext uri="{FF2B5EF4-FFF2-40B4-BE49-F238E27FC236}">
                  <a16:creationId xmlns="" xmlns:a16="http://schemas.microsoft.com/office/drawing/2014/main" id="{906E0340-9C48-425A-B283-AC3D86D7FF1F}"/>
                </a:ext>
              </a:extLst>
            </p:cNvPr>
            <p:cNvSpPr txBox="1"/>
            <p:nvPr/>
          </p:nvSpPr>
          <p:spPr>
            <a:xfrm>
              <a:off x="9950728" y="1046242"/>
              <a:ext cx="758541" cy="646331"/>
            </a:xfrm>
            <a:prstGeom prst="rect">
              <a:avLst/>
            </a:prstGeom>
            <a:noFill/>
          </p:spPr>
          <p:txBody>
            <a:bodyPr wrap="none" rtlCol="0">
              <a:spAutoFit/>
            </a:bodyPr>
            <a:lstStyle/>
            <a:p>
              <a:r>
                <a:rPr lang="en-US" altLang="zh-CN"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40</a:t>
              </a:r>
              <a:endParaRPr lang="zh-CN" altLang="en-US"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grpSp>
      <p:sp>
        <p:nvSpPr>
          <p:cNvPr id="11" name="矩形 10">
            <a:extLst>
              <a:ext uri="{FF2B5EF4-FFF2-40B4-BE49-F238E27FC236}">
                <a16:creationId xmlns="" xmlns:a16="http://schemas.microsoft.com/office/drawing/2014/main" id="{EC42E9DE-28DC-4EB7-B1FC-8EF517E79D99}"/>
              </a:ext>
            </a:extLst>
          </p:cNvPr>
          <p:cNvSpPr/>
          <p:nvPr/>
        </p:nvSpPr>
        <p:spPr>
          <a:xfrm>
            <a:off x="9879406" y="4116010"/>
            <a:ext cx="2070380" cy="677108"/>
          </a:xfrm>
          <a:prstGeom prst="rect">
            <a:avLst/>
          </a:prstGeom>
        </p:spPr>
        <p:txBody>
          <a:bodyPr wrap="square">
            <a:spAutoFit/>
          </a:bodyPr>
          <a:lstStyle/>
          <a:p>
            <a:pPr algn="ct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改革开放</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r>
              <a:rPr lang="en-US" altLang="zh-CN" sz="2000" b="1" dirty="0">
                <a:solidFill>
                  <a:srgbClr val="C00000"/>
                </a:solidFill>
                <a:latin typeface="微软雅黑" panose="020B0503020204020204" pitchFamily="34" charset="-122"/>
                <a:ea typeface="微软雅黑" panose="020B0503020204020204" pitchFamily="34" charset="-122"/>
              </a:rPr>
              <a:t>40</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年的伟大实践</a:t>
            </a:r>
          </a:p>
        </p:txBody>
      </p:sp>
      <p:grpSp>
        <p:nvGrpSpPr>
          <p:cNvPr id="12" name="组合 11">
            <a:extLst>
              <a:ext uri="{FF2B5EF4-FFF2-40B4-BE49-F238E27FC236}">
                <a16:creationId xmlns="" xmlns:a16="http://schemas.microsoft.com/office/drawing/2014/main" id="{A1D853B1-5F9A-4BF8-B14D-ADB54F05268B}"/>
              </a:ext>
            </a:extLst>
          </p:cNvPr>
          <p:cNvGrpSpPr/>
          <p:nvPr/>
        </p:nvGrpSpPr>
        <p:grpSpPr>
          <a:xfrm>
            <a:off x="8146030" y="2075180"/>
            <a:ext cx="1269952" cy="1566788"/>
            <a:chOff x="7595153" y="1167865"/>
            <a:chExt cx="1269952" cy="1566788"/>
          </a:xfrm>
        </p:grpSpPr>
        <p:sp>
          <p:nvSpPr>
            <p:cNvPr id="13" name="îṡ1iḍê">
              <a:extLst>
                <a:ext uri="{FF2B5EF4-FFF2-40B4-BE49-F238E27FC236}">
                  <a16:creationId xmlns="" xmlns:a16="http://schemas.microsoft.com/office/drawing/2014/main" id="{7CD4EAEA-7366-4E52-ABDD-AE4DE0A42CDA}"/>
                </a:ext>
              </a:extLst>
            </p:cNvPr>
            <p:cNvSpPr/>
            <p:nvPr/>
          </p:nvSpPr>
          <p:spPr bwMode="auto">
            <a:xfrm>
              <a:off x="7595153" y="1167865"/>
              <a:ext cx="1269952" cy="1566788"/>
            </a:xfrm>
            <a:custGeom>
              <a:avLst/>
              <a:gdLst>
                <a:gd name="T0" fmla="*/ 382 w 765"/>
                <a:gd name="T1" fmla="*/ 0 h 944"/>
                <a:gd name="T2" fmla="*/ 765 w 765"/>
                <a:gd name="T3" fmla="*/ 382 h 944"/>
                <a:gd name="T4" fmla="*/ 496 w 765"/>
                <a:gd name="T5" fmla="*/ 748 h 944"/>
                <a:gd name="T6" fmla="*/ 382 w 765"/>
                <a:gd name="T7" fmla="*/ 944 h 944"/>
                <a:gd name="T8" fmla="*/ 269 w 765"/>
                <a:gd name="T9" fmla="*/ 748 h 944"/>
                <a:gd name="T10" fmla="*/ 0 w 765"/>
                <a:gd name="T11" fmla="*/ 382 h 944"/>
                <a:gd name="T12" fmla="*/ 382 w 765"/>
                <a:gd name="T13" fmla="*/ 0 h 944"/>
              </a:gdLst>
              <a:ahLst/>
              <a:cxnLst>
                <a:cxn ang="0">
                  <a:pos x="T0" y="T1"/>
                </a:cxn>
                <a:cxn ang="0">
                  <a:pos x="T2" y="T3"/>
                </a:cxn>
                <a:cxn ang="0">
                  <a:pos x="T4" y="T5"/>
                </a:cxn>
                <a:cxn ang="0">
                  <a:pos x="T6" y="T7"/>
                </a:cxn>
                <a:cxn ang="0">
                  <a:pos x="T8" y="T9"/>
                </a:cxn>
                <a:cxn ang="0">
                  <a:pos x="T10" y="T11"/>
                </a:cxn>
                <a:cxn ang="0">
                  <a:pos x="T12" y="T13"/>
                </a:cxn>
              </a:cxnLst>
              <a:rect l="0" t="0" r="r" b="b"/>
              <a:pathLst>
                <a:path w="765" h="944">
                  <a:moveTo>
                    <a:pt x="382" y="0"/>
                  </a:moveTo>
                  <a:cubicBezTo>
                    <a:pt x="593" y="0"/>
                    <a:pt x="765" y="171"/>
                    <a:pt x="765" y="382"/>
                  </a:cubicBezTo>
                  <a:cubicBezTo>
                    <a:pt x="765" y="554"/>
                    <a:pt x="651" y="699"/>
                    <a:pt x="496" y="748"/>
                  </a:cubicBezTo>
                  <a:cubicBezTo>
                    <a:pt x="382" y="944"/>
                    <a:pt x="382" y="944"/>
                    <a:pt x="382" y="944"/>
                  </a:cubicBezTo>
                  <a:cubicBezTo>
                    <a:pt x="269" y="748"/>
                    <a:pt x="269" y="748"/>
                    <a:pt x="269" y="748"/>
                  </a:cubicBezTo>
                  <a:cubicBezTo>
                    <a:pt x="114" y="699"/>
                    <a:pt x="0" y="554"/>
                    <a:pt x="0" y="382"/>
                  </a:cubicBezTo>
                  <a:cubicBezTo>
                    <a:pt x="0" y="171"/>
                    <a:pt x="171" y="0"/>
                    <a:pt x="382" y="0"/>
                  </a:cubicBezTo>
                  <a:close/>
                </a:path>
              </a:pathLst>
            </a:custGeom>
            <a:solidFill>
              <a:schemeClr val="accent1">
                <a:lumMod val="75000"/>
              </a:schemeClr>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normAutofit/>
            </a:bodyPr>
            <a:lstStyle/>
            <a:p>
              <a:endParaRPr lang="en-US" sz="1000"/>
            </a:p>
          </p:txBody>
        </p:sp>
        <p:sp>
          <p:nvSpPr>
            <p:cNvPr id="14" name="文本框 13">
              <a:extLst>
                <a:ext uri="{FF2B5EF4-FFF2-40B4-BE49-F238E27FC236}">
                  <a16:creationId xmlns="" xmlns:a16="http://schemas.microsoft.com/office/drawing/2014/main" id="{FB747F7F-7953-4121-B095-A18E0D5DAFF2}"/>
                </a:ext>
              </a:extLst>
            </p:cNvPr>
            <p:cNvSpPr txBox="1"/>
            <p:nvPr/>
          </p:nvSpPr>
          <p:spPr>
            <a:xfrm>
              <a:off x="7834876" y="1509087"/>
              <a:ext cx="758541" cy="646331"/>
            </a:xfrm>
            <a:prstGeom prst="rect">
              <a:avLst/>
            </a:prstGeom>
            <a:noFill/>
          </p:spPr>
          <p:txBody>
            <a:bodyPr wrap="none" rtlCol="0">
              <a:spAutoFit/>
            </a:bodyPr>
            <a:lstStyle/>
            <a:p>
              <a:r>
                <a:rPr lang="en-US" altLang="zh-CN"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70</a:t>
              </a:r>
              <a:endParaRPr lang="zh-CN" altLang="en-US"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grpSp>
      <p:sp>
        <p:nvSpPr>
          <p:cNvPr id="15" name="矩形 14">
            <a:extLst>
              <a:ext uri="{FF2B5EF4-FFF2-40B4-BE49-F238E27FC236}">
                <a16:creationId xmlns="" xmlns:a16="http://schemas.microsoft.com/office/drawing/2014/main" id="{5D03C69B-7528-4D4B-9C8D-B0F538AF5499}"/>
              </a:ext>
            </a:extLst>
          </p:cNvPr>
          <p:cNvSpPr/>
          <p:nvPr/>
        </p:nvSpPr>
        <p:spPr>
          <a:xfrm>
            <a:off x="7493614" y="3686342"/>
            <a:ext cx="2530182" cy="677108"/>
          </a:xfrm>
          <a:prstGeom prst="rect">
            <a:avLst/>
          </a:prstGeom>
        </p:spPr>
        <p:txBody>
          <a:bodyPr wrap="square">
            <a:spAutoFit/>
          </a:bodyPr>
          <a:lstStyle/>
          <a:p>
            <a:pPr algn="ct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中华人民共和国成立</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近</a:t>
            </a:r>
            <a:r>
              <a:rPr lang="en-US" altLang="zh-CN" sz="2000" b="1" dirty="0">
                <a:solidFill>
                  <a:srgbClr val="C00000"/>
                </a:solidFill>
                <a:latin typeface="微软雅黑" panose="020B0503020204020204" pitchFamily="34" charset="-122"/>
                <a:ea typeface="微软雅黑" panose="020B0503020204020204" pitchFamily="34" charset="-122"/>
              </a:rPr>
              <a:t>70</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年的持续探索</a:t>
            </a:r>
          </a:p>
        </p:txBody>
      </p:sp>
      <p:grpSp>
        <p:nvGrpSpPr>
          <p:cNvPr id="16" name="组合 15">
            <a:extLst>
              <a:ext uri="{FF2B5EF4-FFF2-40B4-BE49-F238E27FC236}">
                <a16:creationId xmlns="" xmlns:a16="http://schemas.microsoft.com/office/drawing/2014/main" id="{71D917C8-938B-4A3E-A3B0-6F14CF227DC2}"/>
              </a:ext>
            </a:extLst>
          </p:cNvPr>
          <p:cNvGrpSpPr/>
          <p:nvPr/>
        </p:nvGrpSpPr>
        <p:grpSpPr>
          <a:xfrm>
            <a:off x="5914386" y="1582276"/>
            <a:ext cx="1263516" cy="1558848"/>
            <a:chOff x="5435318" y="1541285"/>
            <a:chExt cx="1263516" cy="1558848"/>
          </a:xfrm>
        </p:grpSpPr>
        <p:sp>
          <p:nvSpPr>
            <p:cNvPr id="17" name="iŝ1ide">
              <a:extLst>
                <a:ext uri="{FF2B5EF4-FFF2-40B4-BE49-F238E27FC236}">
                  <a16:creationId xmlns="" xmlns:a16="http://schemas.microsoft.com/office/drawing/2014/main" id="{FEB54760-8F99-4BD8-8F7F-AF1F8B923D0C}"/>
                </a:ext>
              </a:extLst>
            </p:cNvPr>
            <p:cNvSpPr/>
            <p:nvPr/>
          </p:nvSpPr>
          <p:spPr bwMode="auto">
            <a:xfrm>
              <a:off x="5435318" y="1541285"/>
              <a:ext cx="1263516" cy="1558848"/>
            </a:xfrm>
            <a:custGeom>
              <a:avLst/>
              <a:gdLst>
                <a:gd name="T0" fmla="*/ 382 w 765"/>
                <a:gd name="T1" fmla="*/ 0 h 944"/>
                <a:gd name="T2" fmla="*/ 765 w 765"/>
                <a:gd name="T3" fmla="*/ 382 h 944"/>
                <a:gd name="T4" fmla="*/ 496 w 765"/>
                <a:gd name="T5" fmla="*/ 748 h 944"/>
                <a:gd name="T6" fmla="*/ 382 w 765"/>
                <a:gd name="T7" fmla="*/ 944 h 944"/>
                <a:gd name="T8" fmla="*/ 269 w 765"/>
                <a:gd name="T9" fmla="*/ 748 h 944"/>
                <a:gd name="T10" fmla="*/ 0 w 765"/>
                <a:gd name="T11" fmla="*/ 382 h 944"/>
                <a:gd name="T12" fmla="*/ 382 w 765"/>
                <a:gd name="T13" fmla="*/ 0 h 944"/>
              </a:gdLst>
              <a:ahLst/>
              <a:cxnLst>
                <a:cxn ang="0">
                  <a:pos x="T0" y="T1"/>
                </a:cxn>
                <a:cxn ang="0">
                  <a:pos x="T2" y="T3"/>
                </a:cxn>
                <a:cxn ang="0">
                  <a:pos x="T4" y="T5"/>
                </a:cxn>
                <a:cxn ang="0">
                  <a:pos x="T6" y="T7"/>
                </a:cxn>
                <a:cxn ang="0">
                  <a:pos x="T8" y="T9"/>
                </a:cxn>
                <a:cxn ang="0">
                  <a:pos x="T10" y="T11"/>
                </a:cxn>
                <a:cxn ang="0">
                  <a:pos x="T12" y="T13"/>
                </a:cxn>
              </a:cxnLst>
              <a:rect l="0" t="0" r="r" b="b"/>
              <a:pathLst>
                <a:path w="765" h="944">
                  <a:moveTo>
                    <a:pt x="382" y="0"/>
                  </a:moveTo>
                  <a:cubicBezTo>
                    <a:pt x="593" y="0"/>
                    <a:pt x="765" y="171"/>
                    <a:pt x="765" y="382"/>
                  </a:cubicBezTo>
                  <a:cubicBezTo>
                    <a:pt x="765" y="554"/>
                    <a:pt x="651" y="699"/>
                    <a:pt x="496" y="748"/>
                  </a:cubicBezTo>
                  <a:cubicBezTo>
                    <a:pt x="382" y="944"/>
                    <a:pt x="382" y="944"/>
                    <a:pt x="382" y="944"/>
                  </a:cubicBezTo>
                  <a:cubicBezTo>
                    <a:pt x="269" y="748"/>
                    <a:pt x="269" y="748"/>
                    <a:pt x="269" y="748"/>
                  </a:cubicBezTo>
                  <a:cubicBezTo>
                    <a:pt x="114" y="699"/>
                    <a:pt x="0" y="554"/>
                    <a:pt x="0" y="382"/>
                  </a:cubicBezTo>
                  <a:cubicBezTo>
                    <a:pt x="0" y="171"/>
                    <a:pt x="171" y="0"/>
                    <a:pt x="382" y="0"/>
                  </a:cubicBezTo>
                  <a:close/>
                </a:path>
              </a:pathLst>
            </a:custGeom>
            <a:solidFill>
              <a:srgbClr val="C00000"/>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normAutofit/>
            </a:bodyPr>
            <a:lstStyle/>
            <a:p>
              <a:endParaRPr lang="en-US" sz="1000"/>
            </a:p>
          </p:txBody>
        </p:sp>
        <p:sp>
          <p:nvSpPr>
            <p:cNvPr id="18" name="文本框 17">
              <a:extLst>
                <a:ext uri="{FF2B5EF4-FFF2-40B4-BE49-F238E27FC236}">
                  <a16:creationId xmlns="" xmlns:a16="http://schemas.microsoft.com/office/drawing/2014/main" id="{15045DC4-8A95-4108-B388-3E3D7687832F}"/>
                </a:ext>
              </a:extLst>
            </p:cNvPr>
            <p:cNvSpPr txBox="1"/>
            <p:nvPr/>
          </p:nvSpPr>
          <p:spPr>
            <a:xfrm>
              <a:off x="5687896" y="1879028"/>
              <a:ext cx="758541" cy="646331"/>
            </a:xfrm>
            <a:prstGeom prst="rect">
              <a:avLst/>
            </a:prstGeom>
            <a:noFill/>
          </p:spPr>
          <p:txBody>
            <a:bodyPr wrap="none" rtlCol="0">
              <a:spAutoFit/>
            </a:bodyPr>
            <a:lstStyle/>
            <a:p>
              <a:r>
                <a:rPr lang="en-US" altLang="zh-CN"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90</a:t>
              </a:r>
              <a:endParaRPr lang="zh-CN" altLang="en-US"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grpSp>
      <p:sp>
        <p:nvSpPr>
          <p:cNvPr id="19" name="矩形 18">
            <a:extLst>
              <a:ext uri="{FF2B5EF4-FFF2-40B4-BE49-F238E27FC236}">
                <a16:creationId xmlns="" xmlns:a16="http://schemas.microsoft.com/office/drawing/2014/main" id="{677BB5B7-8D04-46F0-B0FD-22E19C384DD4}"/>
              </a:ext>
            </a:extLst>
          </p:cNvPr>
          <p:cNvSpPr/>
          <p:nvPr/>
        </p:nvSpPr>
        <p:spPr>
          <a:xfrm>
            <a:off x="5304805" y="3257339"/>
            <a:ext cx="2540515" cy="677108"/>
          </a:xfrm>
          <a:prstGeom prst="rect">
            <a:avLst/>
          </a:prstGeom>
        </p:spPr>
        <p:txBody>
          <a:bodyPr wrap="square">
            <a:spAutoFit/>
          </a:bodyPr>
          <a:lstStyle/>
          <a:p>
            <a:pPr algn="ct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中国共产党成立</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r>
              <a:rPr lang="en-US" altLang="zh-CN" sz="2000" b="1" dirty="0">
                <a:solidFill>
                  <a:srgbClr val="C00000"/>
                </a:solidFill>
                <a:latin typeface="微软雅黑" panose="020B0503020204020204" pitchFamily="34" charset="-122"/>
                <a:ea typeface="微软雅黑" panose="020B0503020204020204" pitchFamily="34" charset="-122"/>
              </a:rPr>
              <a:t>90</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多年的实践</a:t>
            </a:r>
          </a:p>
        </p:txBody>
      </p:sp>
      <p:grpSp>
        <p:nvGrpSpPr>
          <p:cNvPr id="20" name="组合 19">
            <a:extLst>
              <a:ext uri="{FF2B5EF4-FFF2-40B4-BE49-F238E27FC236}">
                <a16:creationId xmlns="" xmlns:a16="http://schemas.microsoft.com/office/drawing/2014/main" id="{6F1C84B2-E9FB-451A-8482-687EBAAD418E}"/>
              </a:ext>
            </a:extLst>
          </p:cNvPr>
          <p:cNvGrpSpPr/>
          <p:nvPr/>
        </p:nvGrpSpPr>
        <p:grpSpPr>
          <a:xfrm>
            <a:off x="3503925" y="1185525"/>
            <a:ext cx="1228646" cy="1515827"/>
            <a:chOff x="3308219" y="2203979"/>
            <a:chExt cx="1228646" cy="1515827"/>
          </a:xfrm>
        </p:grpSpPr>
        <p:sp>
          <p:nvSpPr>
            <p:cNvPr id="21" name="íŝľídé">
              <a:extLst>
                <a:ext uri="{FF2B5EF4-FFF2-40B4-BE49-F238E27FC236}">
                  <a16:creationId xmlns="" xmlns:a16="http://schemas.microsoft.com/office/drawing/2014/main" id="{EB6F86A4-EC6C-4684-A704-E3A3B704DA70}"/>
                </a:ext>
              </a:extLst>
            </p:cNvPr>
            <p:cNvSpPr/>
            <p:nvPr/>
          </p:nvSpPr>
          <p:spPr bwMode="auto">
            <a:xfrm>
              <a:off x="3308219" y="2203979"/>
              <a:ext cx="1228646" cy="1515827"/>
            </a:xfrm>
            <a:custGeom>
              <a:avLst/>
              <a:gdLst>
                <a:gd name="T0" fmla="*/ 382 w 765"/>
                <a:gd name="T1" fmla="*/ 0 h 944"/>
                <a:gd name="T2" fmla="*/ 765 w 765"/>
                <a:gd name="T3" fmla="*/ 382 h 944"/>
                <a:gd name="T4" fmla="*/ 496 w 765"/>
                <a:gd name="T5" fmla="*/ 748 h 944"/>
                <a:gd name="T6" fmla="*/ 382 w 765"/>
                <a:gd name="T7" fmla="*/ 944 h 944"/>
                <a:gd name="T8" fmla="*/ 269 w 765"/>
                <a:gd name="T9" fmla="*/ 748 h 944"/>
                <a:gd name="T10" fmla="*/ 0 w 765"/>
                <a:gd name="T11" fmla="*/ 382 h 944"/>
                <a:gd name="T12" fmla="*/ 382 w 765"/>
                <a:gd name="T13" fmla="*/ 0 h 944"/>
              </a:gdLst>
              <a:ahLst/>
              <a:cxnLst>
                <a:cxn ang="0">
                  <a:pos x="T0" y="T1"/>
                </a:cxn>
                <a:cxn ang="0">
                  <a:pos x="T2" y="T3"/>
                </a:cxn>
                <a:cxn ang="0">
                  <a:pos x="T4" y="T5"/>
                </a:cxn>
                <a:cxn ang="0">
                  <a:pos x="T6" y="T7"/>
                </a:cxn>
                <a:cxn ang="0">
                  <a:pos x="T8" y="T9"/>
                </a:cxn>
                <a:cxn ang="0">
                  <a:pos x="T10" y="T11"/>
                </a:cxn>
                <a:cxn ang="0">
                  <a:pos x="T12" y="T13"/>
                </a:cxn>
              </a:cxnLst>
              <a:rect l="0" t="0" r="r" b="b"/>
              <a:pathLst>
                <a:path w="765" h="944">
                  <a:moveTo>
                    <a:pt x="382" y="0"/>
                  </a:moveTo>
                  <a:cubicBezTo>
                    <a:pt x="593" y="0"/>
                    <a:pt x="765" y="171"/>
                    <a:pt x="765" y="382"/>
                  </a:cubicBezTo>
                  <a:cubicBezTo>
                    <a:pt x="765" y="554"/>
                    <a:pt x="651" y="699"/>
                    <a:pt x="496" y="748"/>
                  </a:cubicBezTo>
                  <a:cubicBezTo>
                    <a:pt x="382" y="944"/>
                    <a:pt x="382" y="944"/>
                    <a:pt x="382" y="944"/>
                  </a:cubicBezTo>
                  <a:cubicBezTo>
                    <a:pt x="269" y="748"/>
                    <a:pt x="269" y="748"/>
                    <a:pt x="269" y="748"/>
                  </a:cubicBezTo>
                  <a:cubicBezTo>
                    <a:pt x="114" y="699"/>
                    <a:pt x="0" y="554"/>
                    <a:pt x="0" y="382"/>
                  </a:cubicBezTo>
                  <a:cubicBezTo>
                    <a:pt x="0" y="171"/>
                    <a:pt x="171" y="0"/>
                    <a:pt x="382" y="0"/>
                  </a:cubicBezTo>
                  <a:close/>
                </a:path>
              </a:pathLst>
            </a:custGeom>
            <a:solidFill>
              <a:schemeClr val="accent5">
                <a:lumMod val="75000"/>
              </a:schemeClr>
            </a:solidFill>
            <a:ln w="3175">
              <a:noFill/>
            </a:ln>
            <a:effectLst>
              <a:outerShdw blurRad="50800" dist="38100" dir="2700000" algn="tl" rotWithShape="0">
                <a:prstClr val="black">
                  <a:alpha val="40000"/>
                </a:prstClr>
              </a:outerShdw>
            </a:effectLst>
          </p:spPr>
          <p:txBody>
            <a:bodyPr vert="horz" wrap="square" lIns="91440" tIns="45720" rIns="91440" bIns="45720" numCol="1" anchor="t" anchorCtr="0" compatLnSpc="1">
              <a:normAutofit/>
            </a:bodyPr>
            <a:lstStyle/>
            <a:p>
              <a:endParaRPr lang="en-US" sz="1000"/>
            </a:p>
          </p:txBody>
        </p:sp>
        <p:sp>
          <p:nvSpPr>
            <p:cNvPr id="22" name="文本框 21">
              <a:extLst>
                <a:ext uri="{FF2B5EF4-FFF2-40B4-BE49-F238E27FC236}">
                  <a16:creationId xmlns="" xmlns:a16="http://schemas.microsoft.com/office/drawing/2014/main" id="{AD73AF93-83BA-4786-A6EF-F47382B18594}"/>
                </a:ext>
              </a:extLst>
            </p:cNvPr>
            <p:cNvSpPr txBox="1"/>
            <p:nvPr/>
          </p:nvSpPr>
          <p:spPr>
            <a:xfrm>
              <a:off x="3380587" y="2514178"/>
              <a:ext cx="1045479" cy="646331"/>
            </a:xfrm>
            <a:prstGeom prst="rect">
              <a:avLst/>
            </a:prstGeom>
            <a:noFill/>
          </p:spPr>
          <p:txBody>
            <a:bodyPr wrap="none" rtlCol="0">
              <a:spAutoFit/>
            </a:bodyPr>
            <a:lstStyle/>
            <a:p>
              <a:r>
                <a:rPr lang="en-US" altLang="zh-CN"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170</a:t>
              </a:r>
              <a:endParaRPr lang="zh-CN" altLang="en-US"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grpSp>
      <p:sp>
        <p:nvSpPr>
          <p:cNvPr id="23" name="矩形 22">
            <a:extLst>
              <a:ext uri="{FF2B5EF4-FFF2-40B4-BE49-F238E27FC236}">
                <a16:creationId xmlns="" xmlns:a16="http://schemas.microsoft.com/office/drawing/2014/main" id="{2C9D362A-482F-4D53-80B8-12FAE0D955FC}"/>
              </a:ext>
            </a:extLst>
          </p:cNvPr>
          <p:cNvSpPr/>
          <p:nvPr/>
        </p:nvSpPr>
        <p:spPr>
          <a:xfrm>
            <a:off x="2135898" y="2806897"/>
            <a:ext cx="3964701" cy="677108"/>
          </a:xfrm>
          <a:prstGeom prst="rect">
            <a:avLst/>
          </a:prstGeom>
        </p:spPr>
        <p:txBody>
          <a:bodyPr wrap="square">
            <a:spAutoFit/>
          </a:bodyPr>
          <a:lstStyle/>
          <a:p>
            <a:pPr algn="ct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近代以来中华民族由衰到盛</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r>
              <a:rPr lang="en-US" altLang="zh-CN" sz="2000" b="1" dirty="0">
                <a:solidFill>
                  <a:srgbClr val="C00000"/>
                </a:solidFill>
                <a:latin typeface="微软雅黑" panose="020B0503020204020204" pitchFamily="34" charset="-122"/>
                <a:ea typeface="微软雅黑" panose="020B0503020204020204" pitchFamily="34" charset="-122"/>
              </a:rPr>
              <a:t>170</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多年的历史进程</a:t>
            </a:r>
          </a:p>
        </p:txBody>
      </p:sp>
      <p:grpSp>
        <p:nvGrpSpPr>
          <p:cNvPr id="24" name="组合 23">
            <a:extLst>
              <a:ext uri="{FF2B5EF4-FFF2-40B4-BE49-F238E27FC236}">
                <a16:creationId xmlns="" xmlns:a16="http://schemas.microsoft.com/office/drawing/2014/main" id="{43C19D35-28EC-4190-B9B4-29C22F2F188D}"/>
              </a:ext>
            </a:extLst>
          </p:cNvPr>
          <p:cNvGrpSpPr/>
          <p:nvPr/>
        </p:nvGrpSpPr>
        <p:grpSpPr>
          <a:xfrm>
            <a:off x="846318" y="696955"/>
            <a:ext cx="1271333" cy="1568492"/>
            <a:chOff x="1225061" y="2678468"/>
            <a:chExt cx="1271333" cy="1568492"/>
          </a:xfrm>
        </p:grpSpPr>
        <p:sp>
          <p:nvSpPr>
            <p:cNvPr id="25" name="íṣļíḍé">
              <a:extLst>
                <a:ext uri="{FF2B5EF4-FFF2-40B4-BE49-F238E27FC236}">
                  <a16:creationId xmlns="" xmlns:a16="http://schemas.microsoft.com/office/drawing/2014/main" id="{5D2E6919-4228-4DB7-8363-0E5EC27A2647}"/>
                </a:ext>
              </a:extLst>
            </p:cNvPr>
            <p:cNvSpPr/>
            <p:nvPr/>
          </p:nvSpPr>
          <p:spPr bwMode="auto">
            <a:xfrm>
              <a:off x="1225061" y="2678468"/>
              <a:ext cx="1271333" cy="1568492"/>
            </a:xfrm>
            <a:custGeom>
              <a:avLst/>
              <a:gdLst>
                <a:gd name="T0" fmla="*/ 382 w 765"/>
                <a:gd name="T1" fmla="*/ 0 h 944"/>
                <a:gd name="T2" fmla="*/ 765 w 765"/>
                <a:gd name="T3" fmla="*/ 382 h 944"/>
                <a:gd name="T4" fmla="*/ 496 w 765"/>
                <a:gd name="T5" fmla="*/ 748 h 944"/>
                <a:gd name="T6" fmla="*/ 382 w 765"/>
                <a:gd name="T7" fmla="*/ 944 h 944"/>
                <a:gd name="T8" fmla="*/ 269 w 765"/>
                <a:gd name="T9" fmla="*/ 748 h 944"/>
                <a:gd name="T10" fmla="*/ 0 w 765"/>
                <a:gd name="T11" fmla="*/ 382 h 944"/>
                <a:gd name="T12" fmla="*/ 382 w 765"/>
                <a:gd name="T13" fmla="*/ 0 h 944"/>
              </a:gdLst>
              <a:ahLst/>
              <a:cxnLst>
                <a:cxn ang="0">
                  <a:pos x="T0" y="T1"/>
                </a:cxn>
                <a:cxn ang="0">
                  <a:pos x="T2" y="T3"/>
                </a:cxn>
                <a:cxn ang="0">
                  <a:pos x="T4" y="T5"/>
                </a:cxn>
                <a:cxn ang="0">
                  <a:pos x="T6" y="T7"/>
                </a:cxn>
                <a:cxn ang="0">
                  <a:pos x="T8" y="T9"/>
                </a:cxn>
                <a:cxn ang="0">
                  <a:pos x="T10" y="T11"/>
                </a:cxn>
                <a:cxn ang="0">
                  <a:pos x="T12" y="T13"/>
                </a:cxn>
              </a:cxnLst>
              <a:rect l="0" t="0" r="r" b="b"/>
              <a:pathLst>
                <a:path w="765" h="944">
                  <a:moveTo>
                    <a:pt x="382" y="0"/>
                  </a:moveTo>
                  <a:cubicBezTo>
                    <a:pt x="593" y="0"/>
                    <a:pt x="765" y="171"/>
                    <a:pt x="765" y="382"/>
                  </a:cubicBezTo>
                  <a:cubicBezTo>
                    <a:pt x="765" y="554"/>
                    <a:pt x="651" y="699"/>
                    <a:pt x="496" y="748"/>
                  </a:cubicBezTo>
                  <a:cubicBezTo>
                    <a:pt x="382" y="944"/>
                    <a:pt x="382" y="944"/>
                    <a:pt x="382" y="944"/>
                  </a:cubicBezTo>
                  <a:cubicBezTo>
                    <a:pt x="269" y="748"/>
                    <a:pt x="269" y="748"/>
                    <a:pt x="269" y="748"/>
                  </a:cubicBezTo>
                  <a:cubicBezTo>
                    <a:pt x="114" y="699"/>
                    <a:pt x="0" y="554"/>
                    <a:pt x="0" y="382"/>
                  </a:cubicBezTo>
                  <a:cubicBezTo>
                    <a:pt x="0" y="171"/>
                    <a:pt x="171" y="0"/>
                    <a:pt x="382" y="0"/>
                  </a:cubicBezTo>
                  <a:close/>
                </a:path>
              </a:pathLst>
            </a:custGeom>
            <a:solidFill>
              <a:srgbClr val="E62A2A"/>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normAutofit/>
            </a:bodyPr>
            <a:lstStyle/>
            <a:p>
              <a:endParaRPr lang="en-US" sz="1000" dirty="0"/>
            </a:p>
          </p:txBody>
        </p:sp>
        <p:sp>
          <p:nvSpPr>
            <p:cNvPr id="26" name="文本框 25">
              <a:extLst>
                <a:ext uri="{FF2B5EF4-FFF2-40B4-BE49-F238E27FC236}">
                  <a16:creationId xmlns="" xmlns:a16="http://schemas.microsoft.com/office/drawing/2014/main" id="{5FDFEA14-2B78-45D9-9122-95B02D59BADE}"/>
                </a:ext>
              </a:extLst>
            </p:cNvPr>
            <p:cNvSpPr txBox="1"/>
            <p:nvPr/>
          </p:nvSpPr>
          <p:spPr>
            <a:xfrm>
              <a:off x="1225061" y="3005908"/>
              <a:ext cx="1204176" cy="584775"/>
            </a:xfrm>
            <a:prstGeom prst="rect">
              <a:avLst/>
            </a:prstGeom>
            <a:noFill/>
          </p:spPr>
          <p:txBody>
            <a:bodyPr wrap="none" rtlCol="0">
              <a:spAutoFit/>
            </a:bodyPr>
            <a:lstStyle/>
            <a:p>
              <a:r>
                <a:rPr lang="en-US" altLang="zh-CN" sz="3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5000</a:t>
              </a:r>
              <a:endParaRPr lang="zh-CN" altLang="en-US" sz="3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grpSp>
      <p:sp>
        <p:nvSpPr>
          <p:cNvPr id="27" name="矩形 26">
            <a:extLst>
              <a:ext uri="{FF2B5EF4-FFF2-40B4-BE49-F238E27FC236}">
                <a16:creationId xmlns="" xmlns:a16="http://schemas.microsoft.com/office/drawing/2014/main" id="{EB6A0F99-B4C8-4775-859D-33BADB8DDADD}"/>
              </a:ext>
            </a:extLst>
          </p:cNvPr>
          <p:cNvSpPr/>
          <p:nvPr/>
        </p:nvSpPr>
        <p:spPr>
          <a:xfrm>
            <a:off x="-93398" y="2315002"/>
            <a:ext cx="3149954" cy="677108"/>
          </a:xfrm>
          <a:prstGeom prst="rect">
            <a:avLst/>
          </a:prstGeom>
        </p:spPr>
        <p:txBody>
          <a:bodyPr wrap="square">
            <a:spAutoFit/>
          </a:bodyPr>
          <a:lstStyle/>
          <a:p>
            <a:pPr algn="ct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中华文明</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r>
              <a:rPr lang="en-US" altLang="zh-CN" sz="2000" b="1" dirty="0">
                <a:solidFill>
                  <a:srgbClr val="C00000"/>
                </a:solidFill>
                <a:latin typeface="微软雅黑" panose="020B0503020204020204" pitchFamily="34" charset="-122"/>
                <a:ea typeface="微软雅黑" panose="020B0503020204020204" pitchFamily="34" charset="-122"/>
              </a:rPr>
              <a:t>5000</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多年的传承发展</a:t>
            </a:r>
          </a:p>
        </p:txBody>
      </p:sp>
      <p:sp>
        <p:nvSpPr>
          <p:cNvPr id="33" name="thick-up-arrow_21241"/>
          <p:cNvSpPr>
            <a:spLocks noChangeAspect="1"/>
          </p:cNvSpPr>
          <p:nvPr/>
        </p:nvSpPr>
        <p:spPr bwMode="auto">
          <a:xfrm rot="6110350">
            <a:off x="4339639" y="-2810310"/>
            <a:ext cx="825336" cy="14940573"/>
          </a:xfrm>
          <a:custGeom>
            <a:avLst/>
            <a:gdLst>
              <a:gd name="T0" fmla="*/ 397 w 793"/>
              <a:gd name="T1" fmla="*/ 0 h 810"/>
              <a:gd name="T2" fmla="*/ 0 w 793"/>
              <a:gd name="T3" fmla="*/ 396 h 810"/>
              <a:gd name="T4" fmla="*/ 232 w 793"/>
              <a:gd name="T5" fmla="*/ 396 h 810"/>
              <a:gd name="T6" fmla="*/ 232 w 793"/>
              <a:gd name="T7" fmla="*/ 810 h 810"/>
              <a:gd name="T8" fmla="*/ 562 w 793"/>
              <a:gd name="T9" fmla="*/ 810 h 810"/>
              <a:gd name="T10" fmla="*/ 562 w 793"/>
              <a:gd name="T11" fmla="*/ 396 h 810"/>
              <a:gd name="T12" fmla="*/ 793 w 793"/>
              <a:gd name="T13" fmla="*/ 396 h 810"/>
              <a:gd name="T14" fmla="*/ 397 w 793"/>
              <a:gd name="T15" fmla="*/ 0 h 810"/>
              <a:gd name="connsiteX0" fmla="*/ 5006 w 10000"/>
              <a:gd name="connsiteY0" fmla="*/ 0 h 15502"/>
              <a:gd name="connsiteX1" fmla="*/ 0 w 10000"/>
              <a:gd name="connsiteY1" fmla="*/ 4889 h 15502"/>
              <a:gd name="connsiteX2" fmla="*/ 2926 w 10000"/>
              <a:gd name="connsiteY2" fmla="*/ 4889 h 15502"/>
              <a:gd name="connsiteX3" fmla="*/ 3663 w 10000"/>
              <a:gd name="connsiteY3" fmla="*/ 15502 h 15502"/>
              <a:gd name="connsiteX4" fmla="*/ 7087 w 10000"/>
              <a:gd name="connsiteY4" fmla="*/ 10000 h 15502"/>
              <a:gd name="connsiteX5" fmla="*/ 7087 w 10000"/>
              <a:gd name="connsiteY5" fmla="*/ 4889 h 15502"/>
              <a:gd name="connsiteX6" fmla="*/ 10000 w 10000"/>
              <a:gd name="connsiteY6" fmla="*/ 4889 h 15502"/>
              <a:gd name="connsiteX7" fmla="*/ 5006 w 10000"/>
              <a:gd name="connsiteY7" fmla="*/ 0 h 15502"/>
              <a:gd name="connsiteX0" fmla="*/ 5006 w 10000"/>
              <a:gd name="connsiteY0" fmla="*/ 0 h 15502"/>
              <a:gd name="connsiteX1" fmla="*/ 0 w 10000"/>
              <a:gd name="connsiteY1" fmla="*/ 4889 h 15502"/>
              <a:gd name="connsiteX2" fmla="*/ 2926 w 10000"/>
              <a:gd name="connsiteY2" fmla="*/ 4889 h 15502"/>
              <a:gd name="connsiteX3" fmla="*/ 3663 w 10000"/>
              <a:gd name="connsiteY3" fmla="*/ 15502 h 15502"/>
              <a:gd name="connsiteX4" fmla="*/ 5239 w 10000"/>
              <a:gd name="connsiteY4" fmla="*/ 13704 h 15502"/>
              <a:gd name="connsiteX5" fmla="*/ 7087 w 10000"/>
              <a:gd name="connsiteY5" fmla="*/ 4889 h 15502"/>
              <a:gd name="connsiteX6" fmla="*/ 10000 w 10000"/>
              <a:gd name="connsiteY6" fmla="*/ 4889 h 15502"/>
              <a:gd name="connsiteX7" fmla="*/ 5006 w 10000"/>
              <a:gd name="connsiteY7" fmla="*/ 0 h 15502"/>
              <a:gd name="connsiteX0" fmla="*/ 5006 w 10000"/>
              <a:gd name="connsiteY0" fmla="*/ 0 h 15502"/>
              <a:gd name="connsiteX1" fmla="*/ 0 w 10000"/>
              <a:gd name="connsiteY1" fmla="*/ 4889 h 15502"/>
              <a:gd name="connsiteX2" fmla="*/ 2926 w 10000"/>
              <a:gd name="connsiteY2" fmla="*/ 4889 h 15502"/>
              <a:gd name="connsiteX3" fmla="*/ 3663 w 10000"/>
              <a:gd name="connsiteY3" fmla="*/ 15502 h 15502"/>
              <a:gd name="connsiteX4" fmla="*/ 7093 w 10000"/>
              <a:gd name="connsiteY4" fmla="*/ 14000 h 15502"/>
              <a:gd name="connsiteX5" fmla="*/ 7087 w 10000"/>
              <a:gd name="connsiteY5" fmla="*/ 4889 h 15502"/>
              <a:gd name="connsiteX6" fmla="*/ 10000 w 10000"/>
              <a:gd name="connsiteY6" fmla="*/ 4889 h 15502"/>
              <a:gd name="connsiteX7" fmla="*/ 5006 w 10000"/>
              <a:gd name="connsiteY7" fmla="*/ 0 h 15502"/>
              <a:gd name="connsiteX0" fmla="*/ 5006 w 10000"/>
              <a:gd name="connsiteY0" fmla="*/ 0 h 15502"/>
              <a:gd name="connsiteX1" fmla="*/ 0 w 10000"/>
              <a:gd name="connsiteY1" fmla="*/ 4889 h 15502"/>
              <a:gd name="connsiteX2" fmla="*/ 2926 w 10000"/>
              <a:gd name="connsiteY2" fmla="*/ 4889 h 15502"/>
              <a:gd name="connsiteX3" fmla="*/ 3663 w 10000"/>
              <a:gd name="connsiteY3" fmla="*/ 15502 h 15502"/>
              <a:gd name="connsiteX4" fmla="*/ 5499 w 10000"/>
              <a:gd name="connsiteY4" fmla="*/ 14029 h 15502"/>
              <a:gd name="connsiteX5" fmla="*/ 7087 w 10000"/>
              <a:gd name="connsiteY5" fmla="*/ 4889 h 15502"/>
              <a:gd name="connsiteX6" fmla="*/ 10000 w 10000"/>
              <a:gd name="connsiteY6" fmla="*/ 4889 h 15502"/>
              <a:gd name="connsiteX7" fmla="*/ 5006 w 10000"/>
              <a:gd name="connsiteY7" fmla="*/ 0 h 15502"/>
              <a:gd name="connsiteX0" fmla="*/ 5006 w 10956"/>
              <a:gd name="connsiteY0" fmla="*/ 0 h 15502"/>
              <a:gd name="connsiteX1" fmla="*/ 0 w 10956"/>
              <a:gd name="connsiteY1" fmla="*/ 4889 h 15502"/>
              <a:gd name="connsiteX2" fmla="*/ 2926 w 10956"/>
              <a:gd name="connsiteY2" fmla="*/ 4889 h 15502"/>
              <a:gd name="connsiteX3" fmla="*/ 3663 w 10956"/>
              <a:gd name="connsiteY3" fmla="*/ 15502 h 15502"/>
              <a:gd name="connsiteX4" fmla="*/ 5499 w 10956"/>
              <a:gd name="connsiteY4" fmla="*/ 14029 h 15502"/>
              <a:gd name="connsiteX5" fmla="*/ 7087 w 10956"/>
              <a:gd name="connsiteY5" fmla="*/ 4889 h 15502"/>
              <a:gd name="connsiteX6" fmla="*/ 10956 w 10956"/>
              <a:gd name="connsiteY6" fmla="*/ 5373 h 15502"/>
              <a:gd name="connsiteX7" fmla="*/ 5006 w 10956"/>
              <a:gd name="connsiteY7" fmla="*/ 0 h 15502"/>
              <a:gd name="connsiteX0" fmla="*/ 5006 w 11646"/>
              <a:gd name="connsiteY0" fmla="*/ 0 h 15502"/>
              <a:gd name="connsiteX1" fmla="*/ 0 w 11646"/>
              <a:gd name="connsiteY1" fmla="*/ 4889 h 15502"/>
              <a:gd name="connsiteX2" fmla="*/ 2926 w 11646"/>
              <a:gd name="connsiteY2" fmla="*/ 4889 h 15502"/>
              <a:gd name="connsiteX3" fmla="*/ 3663 w 11646"/>
              <a:gd name="connsiteY3" fmla="*/ 15502 h 15502"/>
              <a:gd name="connsiteX4" fmla="*/ 5499 w 11646"/>
              <a:gd name="connsiteY4" fmla="*/ 14029 h 15502"/>
              <a:gd name="connsiteX5" fmla="*/ 7087 w 11646"/>
              <a:gd name="connsiteY5" fmla="*/ 4889 h 15502"/>
              <a:gd name="connsiteX6" fmla="*/ 11646 w 11646"/>
              <a:gd name="connsiteY6" fmla="*/ 5163 h 15502"/>
              <a:gd name="connsiteX7" fmla="*/ 5006 w 11646"/>
              <a:gd name="connsiteY7" fmla="*/ 0 h 15502"/>
              <a:gd name="connsiteX0" fmla="*/ 5006 w 11646"/>
              <a:gd name="connsiteY0" fmla="*/ 0 h 15502"/>
              <a:gd name="connsiteX1" fmla="*/ 0 w 11646"/>
              <a:gd name="connsiteY1" fmla="*/ 4889 h 15502"/>
              <a:gd name="connsiteX2" fmla="*/ 3420 w 11646"/>
              <a:gd name="connsiteY2" fmla="*/ 5015 h 15502"/>
              <a:gd name="connsiteX3" fmla="*/ 3663 w 11646"/>
              <a:gd name="connsiteY3" fmla="*/ 15502 h 15502"/>
              <a:gd name="connsiteX4" fmla="*/ 5499 w 11646"/>
              <a:gd name="connsiteY4" fmla="*/ 14029 h 15502"/>
              <a:gd name="connsiteX5" fmla="*/ 7087 w 11646"/>
              <a:gd name="connsiteY5" fmla="*/ 4889 h 15502"/>
              <a:gd name="connsiteX6" fmla="*/ 11646 w 11646"/>
              <a:gd name="connsiteY6" fmla="*/ 5163 h 15502"/>
              <a:gd name="connsiteX7" fmla="*/ 5006 w 11646"/>
              <a:gd name="connsiteY7" fmla="*/ 0 h 15502"/>
              <a:gd name="connsiteX0" fmla="*/ 5006 w 14712"/>
              <a:gd name="connsiteY0" fmla="*/ 0 h 15502"/>
              <a:gd name="connsiteX1" fmla="*/ 0 w 14712"/>
              <a:gd name="connsiteY1" fmla="*/ 4889 h 15502"/>
              <a:gd name="connsiteX2" fmla="*/ 3420 w 14712"/>
              <a:gd name="connsiteY2" fmla="*/ 5015 h 15502"/>
              <a:gd name="connsiteX3" fmla="*/ 3663 w 14712"/>
              <a:gd name="connsiteY3" fmla="*/ 15502 h 15502"/>
              <a:gd name="connsiteX4" fmla="*/ 5499 w 14712"/>
              <a:gd name="connsiteY4" fmla="*/ 14029 h 15502"/>
              <a:gd name="connsiteX5" fmla="*/ 7087 w 14712"/>
              <a:gd name="connsiteY5" fmla="*/ 4889 h 15502"/>
              <a:gd name="connsiteX6" fmla="*/ 14712 w 14712"/>
              <a:gd name="connsiteY6" fmla="*/ 5462 h 15502"/>
              <a:gd name="connsiteX7" fmla="*/ 5006 w 14712"/>
              <a:gd name="connsiteY7" fmla="*/ 0 h 15502"/>
              <a:gd name="connsiteX0" fmla="*/ 5006 w 14712"/>
              <a:gd name="connsiteY0" fmla="*/ 0 h 15502"/>
              <a:gd name="connsiteX1" fmla="*/ 0 w 14712"/>
              <a:gd name="connsiteY1" fmla="*/ 4889 h 15502"/>
              <a:gd name="connsiteX2" fmla="*/ 4131 w 14712"/>
              <a:gd name="connsiteY2" fmla="*/ 4714 h 15502"/>
              <a:gd name="connsiteX3" fmla="*/ 3663 w 14712"/>
              <a:gd name="connsiteY3" fmla="*/ 15502 h 15502"/>
              <a:gd name="connsiteX4" fmla="*/ 5499 w 14712"/>
              <a:gd name="connsiteY4" fmla="*/ 14029 h 15502"/>
              <a:gd name="connsiteX5" fmla="*/ 7087 w 14712"/>
              <a:gd name="connsiteY5" fmla="*/ 4889 h 15502"/>
              <a:gd name="connsiteX6" fmla="*/ 14712 w 14712"/>
              <a:gd name="connsiteY6" fmla="*/ 5462 h 15502"/>
              <a:gd name="connsiteX7" fmla="*/ 5006 w 14712"/>
              <a:gd name="connsiteY7" fmla="*/ 0 h 15502"/>
              <a:gd name="connsiteX0" fmla="*/ 4456 w 14162"/>
              <a:gd name="connsiteY0" fmla="*/ 0 h 15502"/>
              <a:gd name="connsiteX1" fmla="*/ 0 w 14162"/>
              <a:gd name="connsiteY1" fmla="*/ 4499 h 15502"/>
              <a:gd name="connsiteX2" fmla="*/ 3581 w 14162"/>
              <a:gd name="connsiteY2" fmla="*/ 4714 h 15502"/>
              <a:gd name="connsiteX3" fmla="*/ 3113 w 14162"/>
              <a:gd name="connsiteY3" fmla="*/ 15502 h 15502"/>
              <a:gd name="connsiteX4" fmla="*/ 4949 w 14162"/>
              <a:gd name="connsiteY4" fmla="*/ 14029 h 15502"/>
              <a:gd name="connsiteX5" fmla="*/ 6537 w 14162"/>
              <a:gd name="connsiteY5" fmla="*/ 4889 h 15502"/>
              <a:gd name="connsiteX6" fmla="*/ 14162 w 14162"/>
              <a:gd name="connsiteY6" fmla="*/ 5462 h 15502"/>
              <a:gd name="connsiteX7" fmla="*/ 4456 w 14162"/>
              <a:gd name="connsiteY7" fmla="*/ 0 h 15502"/>
              <a:gd name="connsiteX0" fmla="*/ 4456 w 14162"/>
              <a:gd name="connsiteY0" fmla="*/ 0 h 15502"/>
              <a:gd name="connsiteX1" fmla="*/ 0 w 14162"/>
              <a:gd name="connsiteY1" fmla="*/ 4499 h 15502"/>
              <a:gd name="connsiteX2" fmla="*/ 2590 w 14162"/>
              <a:gd name="connsiteY2" fmla="*/ 4654 h 15502"/>
              <a:gd name="connsiteX3" fmla="*/ 3113 w 14162"/>
              <a:gd name="connsiteY3" fmla="*/ 15502 h 15502"/>
              <a:gd name="connsiteX4" fmla="*/ 4949 w 14162"/>
              <a:gd name="connsiteY4" fmla="*/ 14029 h 15502"/>
              <a:gd name="connsiteX5" fmla="*/ 6537 w 14162"/>
              <a:gd name="connsiteY5" fmla="*/ 4889 h 15502"/>
              <a:gd name="connsiteX6" fmla="*/ 14162 w 14162"/>
              <a:gd name="connsiteY6" fmla="*/ 5462 h 15502"/>
              <a:gd name="connsiteX7" fmla="*/ 4456 w 14162"/>
              <a:gd name="connsiteY7" fmla="*/ 0 h 15502"/>
              <a:gd name="connsiteX0" fmla="*/ 6341 w 16047"/>
              <a:gd name="connsiteY0" fmla="*/ 0 h 15502"/>
              <a:gd name="connsiteX1" fmla="*/ 0 w 16047"/>
              <a:gd name="connsiteY1" fmla="*/ 4308 h 15502"/>
              <a:gd name="connsiteX2" fmla="*/ 4475 w 16047"/>
              <a:gd name="connsiteY2" fmla="*/ 4654 h 15502"/>
              <a:gd name="connsiteX3" fmla="*/ 4998 w 16047"/>
              <a:gd name="connsiteY3" fmla="*/ 15502 h 15502"/>
              <a:gd name="connsiteX4" fmla="*/ 6834 w 16047"/>
              <a:gd name="connsiteY4" fmla="*/ 14029 h 15502"/>
              <a:gd name="connsiteX5" fmla="*/ 8422 w 16047"/>
              <a:gd name="connsiteY5" fmla="*/ 4889 h 15502"/>
              <a:gd name="connsiteX6" fmla="*/ 16047 w 16047"/>
              <a:gd name="connsiteY6" fmla="*/ 5462 h 15502"/>
              <a:gd name="connsiteX7" fmla="*/ 6341 w 16047"/>
              <a:gd name="connsiteY7" fmla="*/ 0 h 1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47" h="15502">
                <a:moveTo>
                  <a:pt x="6341" y="0"/>
                </a:moveTo>
                <a:lnTo>
                  <a:pt x="0" y="4308"/>
                </a:lnTo>
                <a:lnTo>
                  <a:pt x="4475" y="4654"/>
                </a:lnTo>
                <a:cubicBezTo>
                  <a:pt x="4721" y="8192"/>
                  <a:pt x="4752" y="11964"/>
                  <a:pt x="4998" y="15502"/>
                </a:cubicBezTo>
                <a:lnTo>
                  <a:pt x="6834" y="14029"/>
                </a:lnTo>
                <a:lnTo>
                  <a:pt x="8422" y="4889"/>
                </a:lnTo>
                <a:lnTo>
                  <a:pt x="16047" y="5462"/>
                </a:lnTo>
                <a:lnTo>
                  <a:pt x="6341" y="0"/>
                </a:lnTo>
                <a:close/>
              </a:path>
            </a:pathLst>
          </a:custGeom>
          <a:solidFill>
            <a:srgbClr val="FFFFF5"/>
          </a:solidFill>
          <a:ln>
            <a:noFill/>
          </a:ln>
          <a:scene3d>
            <a:camera prst="orthographicFront">
              <a:rot lat="1800000" lon="3000000" rev="0"/>
            </a:camera>
            <a:lightRig rig="threePt" dir="t"/>
          </a:scene3d>
        </p:spPr>
      </p:sp>
    </p:spTree>
    <p:extLst>
      <p:ext uri="{BB962C8B-B14F-4D97-AF65-F5344CB8AC3E}">
        <p14:creationId xmlns:p14="http://schemas.microsoft.com/office/powerpoint/2010/main" val="3619808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up)">
                                      <p:cBhvr>
                                        <p:cTn id="11" dur="500"/>
                                        <p:tgtEl>
                                          <p:spTgt spid="33"/>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2" presetClass="entr" presetSubtype="4"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par>
                          <p:cTn id="22" fill="hold">
                            <p:stCondLst>
                              <p:cond delay="2500"/>
                            </p:stCondLst>
                            <p:childTnLst>
                              <p:par>
                                <p:cTn id="23" presetID="10" presetClass="entr" presetSubtype="0" fill="hold" grpId="0" nodeType="afterEffect">
                                  <p:stCondLst>
                                    <p:cond delay="0"/>
                                  </p:stCondLst>
                                  <p:iterate type="wd">
                                    <p:tmPct val="10000"/>
                                  </p:iterate>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22" presetClass="entr" presetSubtype="4"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00"/>
                                        <p:tgtEl>
                                          <p:spTgt spid="6"/>
                                        </p:tgtEl>
                                      </p:cBhvr>
                                    </p:animEffect>
                                  </p:childTnLst>
                                </p:cTn>
                              </p:par>
                            </p:childTnLst>
                          </p:cTn>
                        </p:par>
                        <p:par>
                          <p:cTn id="36" fill="hold">
                            <p:stCondLst>
                              <p:cond delay="5000"/>
                            </p:stCondLst>
                            <p:childTnLst>
                              <p:par>
                                <p:cTn id="37" presetID="10" presetClass="entr" presetSubtype="0" fill="hold" grpId="0" nodeType="afterEffect">
                                  <p:stCondLst>
                                    <p:cond delay="0"/>
                                  </p:stCondLst>
                                  <p:iterate type="wd">
                                    <p:tmPct val="10000"/>
                                  </p:iterate>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6300"/>
                            </p:stCondLst>
                            <p:childTnLst>
                              <p:par>
                                <p:cTn id="41" presetID="42" presetClass="entr" presetSubtype="0"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childTnLst>
                          </p:cTn>
                        </p:par>
                        <p:par>
                          <p:cTn id="46" fill="hold">
                            <p:stCondLst>
                              <p:cond delay="7300"/>
                            </p:stCondLst>
                            <p:childTnLst>
                              <p:par>
                                <p:cTn id="47" presetID="22" presetClass="entr" presetSubtype="4" fill="hold" nodeType="after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ipe(down)">
                                      <p:cBhvr>
                                        <p:cTn id="49" dur="500"/>
                                        <p:tgtEl>
                                          <p:spTgt spid="4"/>
                                        </p:tgtEl>
                                      </p:cBhvr>
                                    </p:animEffect>
                                  </p:childTnLst>
                                </p:cTn>
                              </p:par>
                            </p:childTnLst>
                          </p:cTn>
                        </p:par>
                        <p:par>
                          <p:cTn id="50" fill="hold">
                            <p:stCondLst>
                              <p:cond delay="7800"/>
                            </p:stCondLst>
                            <p:childTnLst>
                              <p:par>
                                <p:cTn id="51" presetID="10" presetClass="entr" presetSubtype="0" fill="hold" grpId="0" nodeType="afterEffect">
                                  <p:stCondLst>
                                    <p:cond delay="0"/>
                                  </p:stCondLst>
                                  <p:iterate type="wd">
                                    <p:tmPct val="10000"/>
                                  </p:iterate>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childTnLst>
                          </p:cTn>
                        </p:par>
                        <p:par>
                          <p:cTn id="54" fill="hold">
                            <p:stCondLst>
                              <p:cond delay="8900"/>
                            </p:stCondLst>
                            <p:childTnLst>
                              <p:par>
                                <p:cTn id="55" presetID="42" presetClass="entr" presetSubtype="0" fill="hold" nodeType="after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1000"/>
                                        <p:tgtEl>
                                          <p:spTgt spid="20"/>
                                        </p:tgtEl>
                                      </p:cBhvr>
                                    </p:animEffect>
                                    <p:anim calcmode="lin" valueType="num">
                                      <p:cBhvr>
                                        <p:cTn id="58" dur="1000" fill="hold"/>
                                        <p:tgtEl>
                                          <p:spTgt spid="20"/>
                                        </p:tgtEl>
                                        <p:attrNameLst>
                                          <p:attrName>ppt_x</p:attrName>
                                        </p:attrNameLst>
                                      </p:cBhvr>
                                      <p:tavLst>
                                        <p:tav tm="0">
                                          <p:val>
                                            <p:strVal val="#ppt_x"/>
                                          </p:val>
                                        </p:tav>
                                        <p:tav tm="100000">
                                          <p:val>
                                            <p:strVal val="#ppt_x"/>
                                          </p:val>
                                        </p:tav>
                                      </p:tavLst>
                                    </p:anim>
                                    <p:anim calcmode="lin" valueType="num">
                                      <p:cBhvr>
                                        <p:cTn id="59" dur="1000" fill="hold"/>
                                        <p:tgtEl>
                                          <p:spTgt spid="20"/>
                                        </p:tgtEl>
                                        <p:attrNameLst>
                                          <p:attrName>ppt_y</p:attrName>
                                        </p:attrNameLst>
                                      </p:cBhvr>
                                      <p:tavLst>
                                        <p:tav tm="0">
                                          <p:val>
                                            <p:strVal val="#ppt_y+.1"/>
                                          </p:val>
                                        </p:tav>
                                        <p:tav tm="100000">
                                          <p:val>
                                            <p:strVal val="#ppt_y"/>
                                          </p:val>
                                        </p:tav>
                                      </p:tavLst>
                                    </p:anim>
                                  </p:childTnLst>
                                </p:cTn>
                              </p:par>
                            </p:childTnLst>
                          </p:cTn>
                        </p:par>
                        <p:par>
                          <p:cTn id="60" fill="hold">
                            <p:stCondLst>
                              <p:cond delay="9900"/>
                            </p:stCondLst>
                            <p:childTnLst>
                              <p:par>
                                <p:cTn id="61" presetID="22" presetClass="entr" presetSubtype="4" fill="hold" nodeType="after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wipe(down)">
                                      <p:cBhvr>
                                        <p:cTn id="63" dur="500"/>
                                        <p:tgtEl>
                                          <p:spTgt spid="3"/>
                                        </p:tgtEl>
                                      </p:cBhvr>
                                    </p:animEffect>
                                  </p:childTnLst>
                                </p:cTn>
                              </p:par>
                            </p:childTnLst>
                          </p:cTn>
                        </p:par>
                        <p:par>
                          <p:cTn id="64" fill="hold">
                            <p:stCondLst>
                              <p:cond delay="10400"/>
                            </p:stCondLst>
                            <p:childTnLst>
                              <p:par>
                                <p:cTn id="65" presetID="10" presetClass="entr" presetSubtype="0" fill="hold" grpId="0" nodeType="afterEffect">
                                  <p:stCondLst>
                                    <p:cond delay="0"/>
                                  </p:stCondLst>
                                  <p:iterate type="wd">
                                    <p:tmPct val="10000"/>
                                  </p:iterate>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par>
                          <p:cTn id="68" fill="hold">
                            <p:stCondLst>
                              <p:cond delay="11850"/>
                            </p:stCondLst>
                            <p:childTnLst>
                              <p:par>
                                <p:cTn id="69" presetID="42" presetClass="entr" presetSubtype="0" fill="hold" nodeType="after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1000"/>
                                        <p:tgtEl>
                                          <p:spTgt spid="24"/>
                                        </p:tgtEl>
                                      </p:cBhvr>
                                    </p:animEffect>
                                    <p:anim calcmode="lin" valueType="num">
                                      <p:cBhvr>
                                        <p:cTn id="72" dur="1000" fill="hold"/>
                                        <p:tgtEl>
                                          <p:spTgt spid="24"/>
                                        </p:tgtEl>
                                        <p:attrNameLst>
                                          <p:attrName>ppt_x</p:attrName>
                                        </p:attrNameLst>
                                      </p:cBhvr>
                                      <p:tavLst>
                                        <p:tav tm="0">
                                          <p:val>
                                            <p:strVal val="#ppt_x"/>
                                          </p:val>
                                        </p:tav>
                                        <p:tav tm="100000">
                                          <p:val>
                                            <p:strVal val="#ppt_x"/>
                                          </p:val>
                                        </p:tav>
                                      </p:tavLst>
                                    </p:anim>
                                    <p:anim calcmode="lin" valueType="num">
                                      <p:cBhvr>
                                        <p:cTn id="73" dur="1000" fill="hold"/>
                                        <p:tgtEl>
                                          <p:spTgt spid="24"/>
                                        </p:tgtEl>
                                        <p:attrNameLst>
                                          <p:attrName>ppt_y</p:attrName>
                                        </p:attrNameLst>
                                      </p:cBhvr>
                                      <p:tavLst>
                                        <p:tav tm="0">
                                          <p:val>
                                            <p:strVal val="#ppt_y+.1"/>
                                          </p:val>
                                        </p:tav>
                                        <p:tav tm="100000">
                                          <p:val>
                                            <p:strVal val="#ppt_y"/>
                                          </p:val>
                                        </p:tav>
                                      </p:tavLst>
                                    </p:anim>
                                  </p:childTnLst>
                                </p:cTn>
                              </p:par>
                            </p:childTnLst>
                          </p:cTn>
                        </p:par>
                        <p:par>
                          <p:cTn id="74" fill="hold">
                            <p:stCondLst>
                              <p:cond delay="12850"/>
                            </p:stCondLst>
                            <p:childTnLst>
                              <p:par>
                                <p:cTn id="75" presetID="22" presetClass="entr" presetSubtype="4"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Effect transition="in" filter="wipe(down)">
                                      <p:cBhvr>
                                        <p:cTn id="77" dur="500"/>
                                        <p:tgtEl>
                                          <p:spTgt spid="2"/>
                                        </p:tgtEl>
                                      </p:cBhvr>
                                    </p:animEffect>
                                  </p:childTnLst>
                                </p:cTn>
                              </p:par>
                            </p:childTnLst>
                          </p:cTn>
                        </p:par>
                        <p:par>
                          <p:cTn id="78" fill="hold">
                            <p:stCondLst>
                              <p:cond delay="13350"/>
                            </p:stCondLst>
                            <p:childTnLst>
                              <p:par>
                                <p:cTn id="79" presetID="10" presetClass="entr" presetSubtype="0" fill="hold" grpId="0" nodeType="afterEffect">
                                  <p:stCondLst>
                                    <p:cond delay="0"/>
                                  </p:stCondLst>
                                  <p:iterate type="wd">
                                    <p:tmPct val="10000"/>
                                  </p:iterate>
                                  <p:childTnLst>
                                    <p:set>
                                      <p:cBhvr>
                                        <p:cTn id="80" dur="1" fill="hold">
                                          <p:stCondLst>
                                            <p:cond delay="0"/>
                                          </p:stCondLst>
                                        </p:cTn>
                                        <p:tgtEl>
                                          <p:spTgt spid="27"/>
                                        </p:tgtEl>
                                        <p:attrNameLst>
                                          <p:attrName>style.visibility</p:attrName>
                                        </p:attrNameLst>
                                      </p:cBhvr>
                                      <p:to>
                                        <p:strVal val="visible"/>
                                      </p:to>
                                    </p:set>
                                    <p:animEffect transition="in" filter="fade">
                                      <p:cBhvr>
                                        <p:cTn id="8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5" grpId="0"/>
      <p:bldP spid="19" grpId="0"/>
      <p:bldP spid="23"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pic>
        <p:nvPicPr>
          <p:cNvPr id="3" name="02讲-08页视频">
            <a:hlinkClick r:id="" action="ppaction://media"/>
          </p:cNvPr>
          <p:cNvPicPr>
            <a:picLocks noChangeAspect="1"/>
          </p:cNvPicPr>
          <p:nvPr>
            <a:videoFile r:link="rId1"/>
            <p:extLst>
              <p:ext uri="{DAA4B4D4-6D71-4841-9C94-3DE7FCFB9230}">
                <p14:media xmlns:p14="http://schemas.microsoft.com/office/powerpoint/2010/main" r:embed="rId2">
                  <p14:trim st="200"/>
                </p14:media>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751972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6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a:extLst>
              <a:ext uri="{FF2B5EF4-FFF2-40B4-BE49-F238E27FC236}">
                <a16:creationId xmlns:a16="http://schemas.microsoft.com/office/drawing/2014/main" xmlns="" id="{239C1F85-0CEE-4A65-BD37-5DF8EA1AEBED}"/>
              </a:ext>
            </a:extLst>
          </p:cNvPr>
          <p:cNvGrpSpPr/>
          <p:nvPr/>
        </p:nvGrpSpPr>
        <p:grpSpPr>
          <a:xfrm>
            <a:off x="4789219" y="3102249"/>
            <a:ext cx="6671352" cy="2226978"/>
            <a:chOff x="4756562" y="3124020"/>
            <a:chExt cx="6671352" cy="2226978"/>
          </a:xfrm>
        </p:grpSpPr>
        <p:sp>
          <p:nvSpPr>
            <p:cNvPr id="3" name="isļïḓê">
              <a:extLst>
                <a:ext uri="{FF2B5EF4-FFF2-40B4-BE49-F238E27FC236}">
                  <a16:creationId xmlns:a16="http://schemas.microsoft.com/office/drawing/2014/main" xmlns="" id="{978C9153-02CB-477D-853D-9F4AF4FB2E40}"/>
                </a:ext>
              </a:extLst>
            </p:cNvPr>
            <p:cNvSpPr/>
            <p:nvPr/>
          </p:nvSpPr>
          <p:spPr bwMode="auto">
            <a:xfrm>
              <a:off x="7410887" y="3537179"/>
              <a:ext cx="1431485" cy="1431482"/>
            </a:xfrm>
            <a:prstGeom prst="diamond">
              <a:avLst/>
            </a:prstGeom>
            <a:solidFill>
              <a:srgbClr val="C00000"/>
            </a:solidFill>
            <a:ln w="38100">
              <a:noFill/>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txBody>
            <a:bodyPr wrap="none" rtlCol="0" anchor="ctr">
              <a:noAutofit/>
            </a:bodyPr>
            <a:lstStyle/>
            <a:p>
              <a:pPr algn="ctr"/>
              <a:r>
                <a:rPr lang="zh-CN" altLang="en-US" sz="2000" b="1" dirty="0">
                  <a:solidFill>
                    <a:prstClr val="white"/>
                  </a:solidFill>
                  <a:effectLst>
                    <a:outerShdw blurRad="38100" dist="38100" dir="2700000" algn="tl">
                      <a:srgbClr val="000000">
                        <a:alpha val="43137"/>
                      </a:srgbClr>
                    </a:outerShdw>
                  </a:effectLst>
                  <a:latin typeface="微软雅黑"/>
                  <a:ea typeface="微软雅黑"/>
                </a:rPr>
                <a:t>民族命运</a:t>
              </a:r>
            </a:p>
          </p:txBody>
        </p:sp>
        <p:sp>
          <p:nvSpPr>
            <p:cNvPr id="4" name="ïśḷïḓê">
              <a:extLst>
                <a:ext uri="{FF2B5EF4-FFF2-40B4-BE49-F238E27FC236}">
                  <a16:creationId xmlns:a16="http://schemas.microsoft.com/office/drawing/2014/main" xmlns="" id="{25A24EB0-0C16-4F88-BC87-6FA6E30E6559}"/>
                </a:ext>
              </a:extLst>
            </p:cNvPr>
            <p:cNvSpPr/>
            <p:nvPr/>
          </p:nvSpPr>
          <p:spPr bwMode="auto">
            <a:xfrm>
              <a:off x="9647452" y="3537179"/>
              <a:ext cx="1431485" cy="1431482"/>
            </a:xfrm>
            <a:prstGeom prst="diamond">
              <a:avLst/>
            </a:prstGeom>
            <a:solidFill>
              <a:srgbClr val="C00000"/>
            </a:solidFill>
            <a:ln w="38100">
              <a:noFill/>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txBody>
            <a:bodyPr wrap="none" rtlCol="0" anchor="ctr">
              <a:noAutofit/>
            </a:bodyPr>
            <a:lstStyle/>
            <a:p>
              <a:pPr algn="ctr"/>
              <a:r>
                <a:rPr lang="zh-CN" altLang="en-US" sz="2000" b="1" dirty="0">
                  <a:solidFill>
                    <a:prstClr val="white"/>
                  </a:solidFill>
                  <a:effectLst>
                    <a:outerShdw blurRad="38100" dist="38100" dir="2700000" algn="tl">
                      <a:srgbClr val="000000">
                        <a:alpha val="43137"/>
                      </a:srgbClr>
                    </a:outerShdw>
                  </a:effectLst>
                  <a:latin typeface="微软雅黑"/>
                  <a:ea typeface="微软雅黑"/>
                </a:rPr>
                <a:t>人民福祉</a:t>
              </a:r>
            </a:p>
          </p:txBody>
        </p:sp>
        <p:sp>
          <p:nvSpPr>
            <p:cNvPr id="5" name="išḻíďè">
              <a:extLst>
                <a:ext uri="{FF2B5EF4-FFF2-40B4-BE49-F238E27FC236}">
                  <a16:creationId xmlns:a16="http://schemas.microsoft.com/office/drawing/2014/main" xmlns="" id="{0EF633A2-5171-41C4-AFC1-3511D249F719}"/>
                </a:ext>
              </a:extLst>
            </p:cNvPr>
            <p:cNvSpPr/>
            <p:nvPr/>
          </p:nvSpPr>
          <p:spPr bwMode="auto">
            <a:xfrm>
              <a:off x="4756562" y="3124020"/>
              <a:ext cx="4265066" cy="2226978"/>
            </a:xfrm>
            <a:custGeom>
              <a:avLst/>
              <a:gdLst>
                <a:gd name="T0" fmla="*/ 1558 w 1558"/>
                <a:gd name="T1" fmla="*/ 337 h 814"/>
                <a:gd name="T2" fmla="*/ 1221 w 1558"/>
                <a:gd name="T3" fmla="*/ 0 h 814"/>
                <a:gd name="T4" fmla="*/ 407 w 1558"/>
                <a:gd name="T5" fmla="*/ 814 h 814"/>
                <a:gd name="T6" fmla="*/ 0 w 1558"/>
                <a:gd name="T7" fmla="*/ 407 h 814"/>
                <a:gd name="T8" fmla="*/ 402 w 1558"/>
                <a:gd name="T9" fmla="*/ 5 h 814"/>
                <a:gd name="T10" fmla="*/ 734 w 1558"/>
                <a:gd name="T11" fmla="*/ 337 h 8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8" h="814">
                  <a:moveTo>
                    <a:pt x="1558" y="337"/>
                  </a:moveTo>
                  <a:lnTo>
                    <a:pt x="1221" y="0"/>
                  </a:lnTo>
                  <a:lnTo>
                    <a:pt x="407" y="814"/>
                  </a:lnTo>
                  <a:lnTo>
                    <a:pt x="0" y="407"/>
                  </a:lnTo>
                  <a:lnTo>
                    <a:pt x="402" y="5"/>
                  </a:lnTo>
                  <a:lnTo>
                    <a:pt x="734" y="337"/>
                  </a:lnTo>
                </a:path>
              </a:pathLst>
            </a:custGeom>
            <a:noFill/>
            <a:ln w="15875" cap="flat" cmpd="sng">
              <a:solidFill>
                <a:schemeClr val="bg1">
                  <a:lumMod val="75000"/>
                </a:schemeClr>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lstStyle/>
            <a:p>
              <a:endParaRPr lang="zh-CN" altLang="en-US"/>
            </a:p>
          </p:txBody>
        </p:sp>
        <p:sp>
          <p:nvSpPr>
            <p:cNvPr id="6" name="ïṧļiḍê">
              <a:extLst>
                <a:ext uri="{FF2B5EF4-FFF2-40B4-BE49-F238E27FC236}">
                  <a16:creationId xmlns:a16="http://schemas.microsoft.com/office/drawing/2014/main" xmlns="" id="{48837E94-1E48-4754-B4FA-01F8CD032FAF}"/>
                </a:ext>
              </a:extLst>
            </p:cNvPr>
            <p:cNvSpPr/>
            <p:nvPr/>
          </p:nvSpPr>
          <p:spPr bwMode="auto">
            <a:xfrm flipH="1" flipV="1">
              <a:off x="7162848" y="3124020"/>
              <a:ext cx="4265066" cy="2226978"/>
            </a:xfrm>
            <a:custGeom>
              <a:avLst/>
              <a:gdLst>
                <a:gd name="T0" fmla="*/ 1558 w 1558"/>
                <a:gd name="T1" fmla="*/ 337 h 814"/>
                <a:gd name="T2" fmla="*/ 1221 w 1558"/>
                <a:gd name="T3" fmla="*/ 0 h 814"/>
                <a:gd name="T4" fmla="*/ 407 w 1558"/>
                <a:gd name="T5" fmla="*/ 814 h 814"/>
                <a:gd name="T6" fmla="*/ 0 w 1558"/>
                <a:gd name="T7" fmla="*/ 407 h 814"/>
                <a:gd name="T8" fmla="*/ 402 w 1558"/>
                <a:gd name="T9" fmla="*/ 5 h 814"/>
                <a:gd name="T10" fmla="*/ 734 w 1558"/>
                <a:gd name="T11" fmla="*/ 337 h 8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8" h="814">
                  <a:moveTo>
                    <a:pt x="1558" y="337"/>
                  </a:moveTo>
                  <a:lnTo>
                    <a:pt x="1221" y="0"/>
                  </a:lnTo>
                  <a:lnTo>
                    <a:pt x="407" y="814"/>
                  </a:lnTo>
                  <a:lnTo>
                    <a:pt x="0" y="407"/>
                  </a:lnTo>
                  <a:lnTo>
                    <a:pt x="402" y="5"/>
                  </a:lnTo>
                  <a:lnTo>
                    <a:pt x="734" y="337"/>
                  </a:lnTo>
                </a:path>
              </a:pathLst>
            </a:custGeom>
            <a:noFill/>
            <a:ln w="15875" cap="flat" cmpd="sng">
              <a:solidFill>
                <a:schemeClr val="bg1">
                  <a:lumMod val="75000"/>
                </a:schemeClr>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lstStyle/>
            <a:p>
              <a:endParaRPr lang="zh-CN" altLang="en-US"/>
            </a:p>
          </p:txBody>
        </p:sp>
        <p:sp>
          <p:nvSpPr>
            <p:cNvPr id="7" name="iṣliḍè">
              <a:extLst>
                <a:ext uri="{FF2B5EF4-FFF2-40B4-BE49-F238E27FC236}">
                  <a16:creationId xmlns:a16="http://schemas.microsoft.com/office/drawing/2014/main" xmlns="" id="{55A80580-FC48-45C1-8750-D14003307964}"/>
                </a:ext>
              </a:extLst>
            </p:cNvPr>
            <p:cNvSpPr/>
            <p:nvPr/>
          </p:nvSpPr>
          <p:spPr bwMode="auto">
            <a:xfrm>
              <a:off x="5102772" y="3537179"/>
              <a:ext cx="1431485" cy="1431482"/>
            </a:xfrm>
            <a:prstGeom prst="diamond">
              <a:avLst/>
            </a:prstGeom>
            <a:solidFill>
              <a:srgbClr val="C00000"/>
            </a:solidFill>
            <a:ln w="38100">
              <a:noFill/>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txBody>
            <a:bodyPr wrap="none" rtlCol="0" anchor="ctr">
              <a:noAutofit/>
            </a:bodyPr>
            <a:lstStyle/>
            <a:p>
              <a:pPr algn="ctr"/>
              <a:r>
                <a:rPr lang="zh-CN" altLang="en-US" sz="2000" b="1" dirty="0">
                  <a:solidFill>
                    <a:prstClr val="white"/>
                  </a:solidFill>
                  <a:effectLst>
                    <a:outerShdw blurRad="38100" dist="38100" dir="2700000" algn="tl">
                      <a:srgbClr val="000000">
                        <a:alpha val="43137"/>
                      </a:srgbClr>
                    </a:outerShdw>
                  </a:effectLst>
                  <a:latin typeface="微软雅黑"/>
                  <a:ea typeface="微软雅黑"/>
                </a:rPr>
                <a:t>国家前途</a:t>
              </a:r>
            </a:p>
          </p:txBody>
        </p:sp>
      </p:grpSp>
      <p:cxnSp>
        <p:nvCxnSpPr>
          <p:cNvPr id="12" name="直接连接符 11">
            <a:extLst>
              <a:ext uri="{FF2B5EF4-FFF2-40B4-BE49-F238E27FC236}">
                <a16:creationId xmlns:a16="http://schemas.microsoft.com/office/drawing/2014/main" xmlns="" id="{0D21620E-C061-4A23-948A-2F4E3D61E8BB}"/>
              </a:ext>
            </a:extLst>
          </p:cNvPr>
          <p:cNvCxnSpPr>
            <a:cxnSpLocks/>
          </p:cNvCxnSpPr>
          <p:nvPr/>
        </p:nvCxnSpPr>
        <p:spPr>
          <a:xfrm>
            <a:off x="4596332" y="1260791"/>
            <a:ext cx="0" cy="4292876"/>
          </a:xfrm>
          <a:prstGeom prst="line">
            <a:avLst/>
          </a:prstGeom>
          <a:ln w="3175" cap="rnd">
            <a:solidFill>
              <a:schemeClr val="bg1">
                <a:lumMod val="75000"/>
              </a:schemeClr>
            </a:solidFill>
            <a:round/>
            <a:headEnd type="diamond"/>
            <a:tailEnd type="diamond" w="med" len="med"/>
          </a:ln>
        </p:spPr>
        <p:style>
          <a:lnRef idx="1">
            <a:schemeClr val="accent1"/>
          </a:lnRef>
          <a:fillRef idx="0">
            <a:schemeClr val="accent1"/>
          </a:fillRef>
          <a:effectRef idx="0">
            <a:schemeClr val="accent1"/>
          </a:effectRef>
          <a:fontRef idx="minor">
            <a:schemeClr val="tx1"/>
          </a:fontRef>
        </p:style>
      </p:cxnSp>
      <p:sp>
        <p:nvSpPr>
          <p:cNvPr id="21" name="文本框 81">
            <a:extLst>
              <a:ext uri="{FF2B5EF4-FFF2-40B4-BE49-F238E27FC236}">
                <a16:creationId xmlns:a16="http://schemas.microsoft.com/office/drawing/2014/main" xmlns="" id="{43378D7D-ECD7-43F9-841A-27CF07BA688D}"/>
              </a:ext>
            </a:extLst>
          </p:cNvPr>
          <p:cNvSpPr txBox="1"/>
          <p:nvPr/>
        </p:nvSpPr>
        <p:spPr>
          <a:xfrm>
            <a:off x="5612422" y="1605004"/>
            <a:ext cx="5093727" cy="104817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坚持中国特色社会主义道路，</a:t>
            </a:r>
            <a:endParaRPr lang="en-US" altLang="zh-CN" sz="22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关乎国家前途、民族命运、人民福祉</a:t>
            </a:r>
          </a:p>
        </p:txBody>
      </p:sp>
      <p:sp>
        <p:nvSpPr>
          <p:cNvPr id="22" name="矩形 21">
            <a:extLst>
              <a:ext uri="{FF2B5EF4-FFF2-40B4-BE49-F238E27FC236}">
                <a16:creationId xmlns:a16="http://schemas.microsoft.com/office/drawing/2014/main" xmlns="" id="{603682E5-4765-4ED1-973F-860F022139CC}"/>
              </a:ext>
            </a:extLst>
          </p:cNvPr>
          <p:cNvSpPr/>
          <p:nvPr/>
        </p:nvSpPr>
        <p:spPr>
          <a:xfrm>
            <a:off x="551548" y="2653176"/>
            <a:ext cx="4459861" cy="1508105"/>
          </a:xfrm>
          <a:prstGeom prst="rect">
            <a:avLst/>
          </a:prstGeom>
        </p:spPr>
        <p:txBody>
          <a:bodyPr wrap="square">
            <a:spAutoFit/>
          </a:bodyPr>
          <a:lstStyle/>
          <a:p>
            <a:pPr lvl="0" algn="just">
              <a:defRPr/>
            </a:pPr>
            <a:r>
              <a:rPr lang="zh-CN" altLang="en-US" sz="4600" b="1" dirty="0">
                <a:solidFill>
                  <a:srgbClr val="C00000"/>
                </a:solidFill>
                <a:latin typeface="华文新魏" panose="02010800040101010101" pitchFamily="2" charset="-122"/>
                <a:ea typeface="华文新魏" panose="02010800040101010101" pitchFamily="2" charset="-122"/>
              </a:rPr>
              <a:t>方向决定</a:t>
            </a:r>
            <a:r>
              <a:rPr lang="zh-CN" altLang="en-US" sz="4600" b="1" dirty="0" smtClean="0">
                <a:solidFill>
                  <a:srgbClr val="C00000"/>
                </a:solidFill>
                <a:latin typeface="华文新魏" panose="02010800040101010101" pitchFamily="2" charset="-122"/>
                <a:ea typeface="华文新魏" panose="02010800040101010101" pitchFamily="2" charset="-122"/>
              </a:rPr>
              <a:t>道路</a:t>
            </a:r>
            <a:endParaRPr lang="en-US" altLang="zh-CN" sz="4600" b="1" dirty="0">
              <a:solidFill>
                <a:srgbClr val="C00000"/>
              </a:solidFill>
              <a:latin typeface="华文新魏" panose="02010800040101010101" pitchFamily="2" charset="-122"/>
              <a:ea typeface="华文新魏" panose="02010800040101010101" pitchFamily="2" charset="-122"/>
            </a:endParaRPr>
          </a:p>
          <a:p>
            <a:pPr lvl="0" algn="just">
              <a:defRPr/>
            </a:pPr>
            <a:r>
              <a:rPr lang="zh-CN" altLang="en-US" sz="4600" b="1" dirty="0">
                <a:solidFill>
                  <a:srgbClr val="C00000"/>
                </a:solidFill>
                <a:latin typeface="华文新魏" panose="02010800040101010101" pitchFamily="2" charset="-122"/>
                <a:ea typeface="华文新魏" panose="02010800040101010101" pitchFamily="2" charset="-122"/>
              </a:rPr>
              <a:t>道路决定命运</a:t>
            </a:r>
            <a:endParaRPr kumimoji="0" lang="zh-CN" altLang="en-US" sz="4600" b="1" i="0" u="none" strike="noStrike" kern="1200" cap="none" spc="0" normalizeH="0" baseline="0" noProof="0" dirty="0">
              <a:ln>
                <a:noFill/>
              </a:ln>
              <a:solidFill>
                <a:srgbClr val="C00000"/>
              </a:solidFill>
              <a:uLnTx/>
              <a:uFillTx/>
              <a:latin typeface="华文新魏" panose="02010800040101010101" pitchFamily="2" charset="-122"/>
              <a:ea typeface="华文新魏" panose="02010800040101010101" pitchFamily="2" charset="-122"/>
            </a:endParaRPr>
          </a:p>
        </p:txBody>
      </p:sp>
    </p:spTree>
    <p:extLst>
      <p:ext uri="{BB962C8B-B14F-4D97-AF65-F5344CB8AC3E}">
        <p14:creationId xmlns:p14="http://schemas.microsoft.com/office/powerpoint/2010/main" val="3256455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750"/>
                            </p:stCondLst>
                            <p:childTnLst>
                              <p:par>
                                <p:cTn id="9" presetID="22" presetClass="entr" presetSubtype="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par>
                          <p:cTn id="12" fill="hold">
                            <p:stCondLst>
                              <p:cond delay="125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42"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1.3"/>
</p:tagLst>
</file>

<file path=ppt/tags/tag2.xml><?xml version="1.0" encoding="utf-8"?>
<p:tagLst xmlns:a="http://schemas.openxmlformats.org/drawingml/2006/main" xmlns:r="http://schemas.openxmlformats.org/officeDocument/2006/relationships" xmlns:p="http://schemas.openxmlformats.org/presentationml/2006/main">
  <p:tag name="MH" val="20170522152826"/>
  <p:tag name="MH_LIBRARY" val="GRAPHIC"/>
  <p:tag name="MH_TYPE" val="SubTitle"/>
  <p:tag name="MH_ORDER" val="5"/>
</p:tagLst>
</file>

<file path=ppt/tags/tag3.xml><?xml version="1.0" encoding="utf-8"?>
<p:tagLst xmlns:a="http://schemas.openxmlformats.org/drawingml/2006/main" xmlns:r="http://schemas.openxmlformats.org/officeDocument/2006/relationships" xmlns:p="http://schemas.openxmlformats.org/presentationml/2006/main">
  <p:tag name="MH" val="20170522152826"/>
  <p:tag name="MH_LIBRARY" val="GRAPHIC"/>
  <p:tag name="MH_TYPE" val="SubTitle"/>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70522152826"/>
  <p:tag name="MH_LIBRARY" val="GRAPHIC"/>
  <p:tag name="MH_TYPE" val="Other"/>
  <p:tag name="MH_ORDER" val="6"/>
</p:tagLst>
</file>

<file path=ppt/tags/tag5.xml><?xml version="1.0" encoding="utf-8"?>
<p:tagLst xmlns:a="http://schemas.openxmlformats.org/drawingml/2006/main" xmlns:r="http://schemas.openxmlformats.org/officeDocument/2006/relationships" xmlns:p="http://schemas.openxmlformats.org/presentationml/2006/main">
  <p:tag name="MH" val="20170522152826"/>
  <p:tag name="MH_LIBRARY" val="GRAPHIC"/>
  <p:tag name="MH_TYPE" val="SubTitle"/>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70522152826"/>
  <p:tag name="MH_LIBRARY" val="GRAPHIC"/>
  <p:tag name="MH_TYPE" val="Other"/>
  <p:tag name="MH_ORDER" val="5"/>
</p:tagLst>
</file>

<file path=ppt/tags/tag7.xml><?xml version="1.0" encoding="utf-8"?>
<p:tagLst xmlns:a="http://schemas.openxmlformats.org/drawingml/2006/main" xmlns:r="http://schemas.openxmlformats.org/officeDocument/2006/relationships" xmlns:p="http://schemas.openxmlformats.org/presentationml/2006/main">
  <p:tag name="MH" val="20170522152826"/>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70522152826"/>
  <p:tag name="MH_LIBRARY" val="GRAPHIC"/>
  <p:tag name="MH_TYPE" val="Other"/>
  <p:tag name="MH_ORDER" val="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2373</Words>
  <Application>Microsoft Office PowerPoint</Application>
  <PresentationFormat>宽屏</PresentationFormat>
  <Paragraphs>280</Paragraphs>
  <Slides>48</Slides>
  <Notes>45</Notes>
  <HiddenSlides>0</HiddenSlides>
  <MMClips>2</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48</vt:i4>
      </vt:variant>
    </vt:vector>
  </HeadingPairs>
  <TitlesOfParts>
    <vt:vector size="66" baseType="lpstr">
      <vt:lpstr>Angsana New</vt:lpstr>
      <vt:lpstr>Cordia New</vt:lpstr>
      <vt:lpstr>Heiti SC Medium</vt:lpstr>
      <vt:lpstr>Songti SC Regular</vt:lpstr>
      <vt:lpstr>等线</vt:lpstr>
      <vt:lpstr>等线 Light</vt:lpstr>
      <vt:lpstr>黑体</vt:lpstr>
      <vt:lpstr>华文行楷</vt:lpstr>
      <vt:lpstr>华文新魏</vt:lpstr>
      <vt:lpstr>华文中宋</vt:lpstr>
      <vt:lpstr>隶书</vt:lpstr>
      <vt:lpstr>宋体</vt:lpstr>
      <vt:lpstr>微软雅黑</vt:lpstr>
      <vt:lpstr>Arial</vt:lpstr>
      <vt:lpstr>Calibri</vt:lpstr>
      <vt:lpstr>Helvetica</vt:lpstr>
      <vt:lpstr>Wingdings</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2018-10-23T10:02:32Z</dcterms:created>
  <dcterms:modified xsi:type="dcterms:W3CDTF">2018-11-22T14:34:09Z</dcterms:modified>
</cp:coreProperties>
</file>